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Coming Soon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mingSoon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bed779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4bed779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4bed779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4bed779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4bed779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4bed779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4bed779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4bed779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bed779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bed779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4bed779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4bed779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4bed779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4bed77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4bed779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4bed779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4bed779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4bed779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4bed779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4bed779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4bed779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4bed77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4bed779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4bed779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4bed779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4bed779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4bed779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4bed779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4bed779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4bed779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4bed779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4bed779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4bed779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4bed779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4bed779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4bed779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4bed77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4bed77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4bed77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4bed77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4bed779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4bed779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4bed77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4bed77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4bed779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4bed779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4bed77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4bed77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4bed779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4bed779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hyperlink" Target="https://www.allaboutbirds.org/guide/Osprey/overvie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hyperlink" Target="https://www.allaboutbirds.org/guide/Ruby-throated_Hummingbird/over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hyperlink" Target="https://www.allaboutbirds.org/guide/Downy_Woodpecker/over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hyperlink" Target="https://www.allaboutbirds.org/guide/Red-winged_Blackbird/overvie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hyperlink" Target="https://www.allaboutbirds.org/guide/American_Oystercatcher/overview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hyperlink" Target="https://www.allaboutbirds.org/guide/Turkey_Vulture/overvie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hyperlink" Target="https://www.allaboutbirds.org/guide/Herring_Gull/overvie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hyperlink" Target="https://www.allaboutbirds.org/guide/Chipping_Sparrow/overvie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hyperlink" Target="https://www.allaboutbirds.org/guide/Barred_Owl/sound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hyperlink" Target="https://www.allaboutbirds.org/guide/Carolina_Wren/over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hyperlink" Target="https://www.allaboutbirds.org/guide/American_Kestrel/overview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hyperlink" Target="https://www.allaboutbirds.org/guide/Wood_Duck/overview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hyperlink" Target="https://www.allaboutbirds.org/guide/Northern_Cardinal/overview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Relationship Id="rId4" Type="http://schemas.openxmlformats.org/officeDocument/2006/relationships/hyperlink" Target="https://www.allaboutbirds.org/guide/Indigo_Bunting/overview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hyperlink" Target="https://www.allaboutbirds.org/guide/Double-crested_Cormorant/overview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hyperlink" Target="https://www.allaboutbirds.org/guide/Red-tailed_Hawk/overview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Relationship Id="rId4" Type="http://schemas.openxmlformats.org/officeDocument/2006/relationships/hyperlink" Target="https://www.allaboutbirds.org/guide/Yellow_Warbler/overvie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Relationship Id="rId4" Type="http://schemas.openxmlformats.org/officeDocument/2006/relationships/hyperlink" Target="https://www.allaboutbirds.org/guide/Black-capped_Chickadee/over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www.allaboutbirds.org/guide/White-breasted_Nuthatch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hyperlink" Target="https://www.allaboutbirds.org/guide/Wild_Turkey/over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hyperlink" Target="https://www.allaboutbirds.org/guide/Eastern_Whip-poor-will/over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hyperlink" Target="https://www.allaboutbirds.org/guide/Great_Blue_Hero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www.allaboutbirds.org/guide/Canada_Goose/over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s://www.allaboutbirds.org/guide/American_Crow/over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hyperlink" Target="https://www.allaboutbirds.org/guide/Piping_Plover/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398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ming Soon"/>
                <a:ea typeface="Coming Soon"/>
                <a:cs typeface="Coming Soon"/>
                <a:sym typeface="Coming Soon"/>
              </a:rPr>
              <a:t>Rhode Island </a:t>
            </a:r>
            <a:r>
              <a:rPr lang="en" sz="6000">
                <a:latin typeface="Coming Soon"/>
                <a:ea typeface="Coming Soon"/>
                <a:cs typeface="Coming Soon"/>
                <a:sym typeface="Coming Soon"/>
              </a:rPr>
              <a:t>Bird Bingo</a:t>
            </a:r>
            <a:endParaRPr sz="6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275" y="2256100"/>
            <a:ext cx="2011462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ode Island logo.png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871" y="4476078"/>
            <a:ext cx="469575" cy="600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69" y="4405375"/>
            <a:ext cx="1128407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3800" y="4247478"/>
            <a:ext cx="878911" cy="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Osprey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Osprey.jpg"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138" y="902100"/>
            <a:ext cx="5525726" cy="4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Ruby-throated Hummingbird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ruby_throated_hummingbird.jpg"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88" y="834875"/>
            <a:ext cx="5258426" cy="4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Downy Woodpecker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Downy_Woodpecker_b52-1-171_l_1.jpg"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488" y="910725"/>
            <a:ext cx="3297025" cy="411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Red-winged Blackbird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red_winged_blackbird_glamour.jpg"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963" y="900400"/>
            <a:ext cx="5462075" cy="397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American Oystercatcher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AmericanOystercatcher-DanielKaufman.JPG"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288" y="934150"/>
            <a:ext cx="5049425" cy="38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Turkey Vulture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Turkey_Vulture_m17-37-067_l.jpg"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713" y="864625"/>
            <a:ext cx="5164575" cy="413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Herring Gull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erring_gull_adult_breeding2.jpg"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100" y="1031250"/>
            <a:ext cx="5359800" cy="40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Chipping Sparrow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chipping_sparrow_6.jpg"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113" y="1047700"/>
            <a:ext cx="4597775" cy="38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Barred Owl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Barred_Owl_m50-4-005_l.jpg"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938" y="826500"/>
            <a:ext cx="3416134" cy="426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Carolina Wren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carolina_wren_glamor.jpg"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275" y="964750"/>
            <a:ext cx="5213450" cy="3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American Kestrel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American%20Kestrel%20m17-61-141_l.jpg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300" y="1082225"/>
            <a:ext cx="3059766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Wood Duck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wood duck.jpg"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000" y="911750"/>
            <a:ext cx="5425924" cy="40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Northern Cardinal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northern_cardinal_glamour.jpg"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550" y="933225"/>
            <a:ext cx="4848900" cy="35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Indigo Bunting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Indigo_Bunting_c22-37-204_l_1.jpg"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75" y="971200"/>
            <a:ext cx="5069450" cy="40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Double-crested Cormorant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Double-crested_Cormorant_v11-12-003_l.jpg"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750" y="814350"/>
            <a:ext cx="5327296" cy="42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Red-tailed Hawk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Red-tailed_Hawk_v11-13-016_l.jpg"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938" y="744900"/>
            <a:ext cx="3416134" cy="426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Yellow Warbler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YellowWarbler-Vyn_090607_5600.jpg"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014" y="962950"/>
            <a:ext cx="5393975" cy="39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7950900" y="43443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Black-capped Chickadee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Black-capped%20Chickadee%20b57-12-036_l_1.jpg"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475" y="981125"/>
            <a:ext cx="5057050" cy="404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White-breasted Nuthatch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White-Breasted-Nuthatch-Images.jpg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675" y="1114825"/>
            <a:ext cx="388465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Wild Turkey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Gall-dindi.jpg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088" y="1105600"/>
            <a:ext cx="3157832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Eastern Whip-poor-will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Eastern_Whip-poor-will_g14-12-023_l_1.jp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25" y="1105600"/>
            <a:ext cx="477155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Great Blue Heron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Great_Blue_Heron_n09-1-076_l_0.jpg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075" y="892975"/>
            <a:ext cx="3303844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Canada Goose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canada_goose_1.jpg"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388" y="786650"/>
            <a:ext cx="3705225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American Crow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edcard_gbbc_american_crow_paul-powers-_ga_2012_kk.jpg"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952600"/>
            <a:ext cx="600075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Piping Plover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Piping_Plover_e08-2-008_l_1.jpg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750" y="1026250"/>
            <a:ext cx="5245151" cy="420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7793825" y="4296500"/>
            <a:ext cx="9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Voice</a:t>
            </a:r>
            <a:endParaRPr sz="2400">
              <a:solidFill>
                <a:srgbClr val="6AA84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