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9144000"/>
  <p:notesSz cx="6858000" cy="9144000"/>
  <p:embeddedFontLst>
    <p:embeddedFont>
      <p:font typeface="Coming Soon"/>
      <p:regular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09E6BD-C106-4E80-8D37-8A78D7CE23FF}">
  <a:tblStyle styleId="{2909E6BD-C106-4E80-8D37-8A78D7CE23FF}"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ComingSoon-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654b397_0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b654b397_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Vernal pools are so important because without them, many of our amphibians wouldn’t have safe places to live. They provide temporary wetlands at a very important time when animals are emerging after winter and need a place to rest and breed. </a:t>
            </a:r>
            <a:endParaRPr sz="1200">
              <a:latin typeface="Cambria"/>
              <a:ea typeface="Cambria"/>
              <a:cs typeface="Cambria"/>
              <a:sym typeface="Cambr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b654b397_0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b654b397_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654b397_0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b654b397_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654b397_0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654b397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654b397_0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b654b397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We have many different species of amphibians that call Rhode Island home. While we enjoy hearing frogs call in the spring and summer, they are also important as food sources for other animals and are indicator species-They tell us if a wetland is healthy or not.</a:t>
            </a:r>
            <a:endParaRPr sz="1200">
              <a:latin typeface="Cambria"/>
              <a:ea typeface="Cambria"/>
              <a:cs typeface="Cambria"/>
              <a:sym typeface="Cambr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654b397_0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b654b397_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b654b397_0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b654b397_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mbria"/>
              <a:buChar char="●"/>
            </a:pPr>
            <a:r>
              <a:rPr lang="en" sz="1200">
                <a:latin typeface="Cambria"/>
                <a:ea typeface="Cambria"/>
                <a:cs typeface="Cambria"/>
                <a:sym typeface="Cambria"/>
              </a:rPr>
              <a:t>Amphibians are ectothermic-their body temperature depends on the air temperature.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Amphibians have permeable skin- they can absorb things through the many pores in their skin.</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Amphibians begin their lives in the water but move onto land as adults</a:t>
            </a:r>
            <a:endParaRPr sz="1200">
              <a:latin typeface="Cambria"/>
              <a:ea typeface="Cambria"/>
              <a:cs typeface="Cambria"/>
              <a:sym typeface="Cambria"/>
            </a:endParaRPr>
          </a:p>
          <a:p>
            <a:pPr indent="0" lvl="0" marL="457200" rtl="0" algn="l">
              <a:spcBef>
                <a:spcPts val="0"/>
              </a:spcBef>
              <a:spcAft>
                <a:spcPts val="0"/>
              </a:spcAft>
              <a:buNone/>
            </a:pPr>
            <a:r>
              <a:rPr lang="en" sz="1200">
                <a:latin typeface="Cambria"/>
                <a:ea typeface="Cambria"/>
                <a:cs typeface="Cambria"/>
                <a:sym typeface="Cambria"/>
              </a:rPr>
              <a:t>*Our Eastern red-spotted newt actually begins life in the water, then moves onto land as a juvenile “ red eft” and after about 2-7 years, moves back into the water for the rest of its life as an adult!</a:t>
            </a:r>
            <a:endParaRPr sz="1200">
              <a:latin typeface="Cambria"/>
              <a:ea typeface="Cambria"/>
              <a:cs typeface="Cambria"/>
              <a:sym typeface="Cambr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654b397_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b654b397_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654b397_0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b654b397_0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Because amphibians have permeable skin, any toxins or pollution that gets into the water can quickly kill entire populations.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Because amphibians spend part of their lives in water and part on land, loss or separation (fragmentation) of either of these two habitat parts can threaten populations.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Because amphibians are ectothermic, climate change, meaning warmer or colder weather, would </a:t>
            </a:r>
            <a:r>
              <a:rPr lang="en" sz="1200">
                <a:latin typeface="Cambria"/>
                <a:ea typeface="Cambria"/>
                <a:cs typeface="Cambria"/>
                <a:sym typeface="Cambria"/>
              </a:rPr>
              <a:t>affect</a:t>
            </a:r>
            <a:r>
              <a:rPr lang="en" sz="1200">
                <a:latin typeface="Cambria"/>
                <a:ea typeface="Cambria"/>
                <a:cs typeface="Cambria"/>
                <a:sym typeface="Cambria"/>
              </a:rPr>
              <a:t> their ability to keep their bodies at the appropriate temperature.  </a:t>
            </a:r>
            <a:endParaRPr sz="1200">
              <a:latin typeface="Cambria"/>
              <a:ea typeface="Cambria"/>
              <a:cs typeface="Cambria"/>
              <a:sym typeface="Cambr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654b397_0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b654b397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af4f3288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2af4f3288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mbria"/>
              <a:buChar char="●"/>
            </a:pPr>
            <a:r>
              <a:rPr lang="en" sz="1200">
                <a:latin typeface="Cambria"/>
                <a:ea typeface="Cambria"/>
                <a:cs typeface="Cambria"/>
                <a:sym typeface="Cambria"/>
              </a:rPr>
              <a:t>Click on the selected price block and it will bring you directly to the associated question.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Once you are on the question slide, you can press the arrow to see the answer.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Every answer slide has a home link back to the jeopardy board.</a:t>
            </a:r>
            <a:endParaRPr sz="1200">
              <a:latin typeface="Cambria"/>
              <a:ea typeface="Cambria"/>
              <a:cs typeface="Cambria"/>
              <a:sym typeface="Cambri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654b397_0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654b397_0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One person can make a difference to the health of an ecosystem. If you can start with small changes, it will inspire others to do the same.</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b654b397_0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b654b397_0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b654b397_0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b654b397_0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An indicator species, like any of our amphibians, can inform us early on to any changes in the quality of water bodies. Since amphibians have permeable skin, they can absorb any pollution that may have made its way into the water. If we don’t hear or see a lot of amphibians in a vernal pool during the breeding season, something must have happened to the water. </a:t>
            </a:r>
            <a:endParaRPr sz="1200">
              <a:latin typeface="Cambria"/>
              <a:ea typeface="Cambria"/>
              <a:cs typeface="Cambria"/>
              <a:sym typeface="Cambr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b654b397_0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b654b397_0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b654b397_0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b654b397_0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654b397_0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b654b397_0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b654b397_0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b654b397_0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Bullfrogs are much bigger than our other native frog species. They will eat just about anything they can fit into their mouths!</a:t>
            </a:r>
            <a:endParaRPr sz="1200">
              <a:latin typeface="Cambria"/>
              <a:ea typeface="Cambria"/>
              <a:cs typeface="Cambria"/>
              <a:sym typeface="Cambri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654b397_0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b654b397_0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b654b397_0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b654b397_0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Wood frogs have special proteins in their blood, called nucleating proteins. They cause the blood to freeze first, while this is happening the frog’s liver produces glucose, a sugar that prevents the ice crystals from pulling water from inside the cells. Our bodies do not have these proteins and we cannot produce the sugars, so if our cells freeze, they break. In wood frogs, the outside of the cell is frozen but the inside is full of that glucose. When the spring comes, the frogs will thaw out, first the ice crystals will melt, then the heart thaws and the frog is ready to go!</a:t>
            </a:r>
            <a:endParaRPr sz="1200">
              <a:latin typeface="Cambria"/>
              <a:ea typeface="Cambria"/>
              <a:cs typeface="Cambria"/>
              <a:sym typeface="Cambri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654b397_0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654b397_0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af4f3288_0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af4f3288_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654b397_0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b654b397_0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This process of changing from one form to another is called metamorphosis. Remember amphibians spend part of their lives in water where they hatch from eggs with gills and when they transform into a froglet, they trade in their gills for lungs and live on land.</a:t>
            </a:r>
            <a:endParaRPr sz="1200">
              <a:latin typeface="Cambria"/>
              <a:ea typeface="Cambria"/>
              <a:cs typeface="Cambria"/>
              <a:sym typeface="Cambr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b654b397_0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b654b397_0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b654b397_0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b654b397_0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Why are there no frogs on Antarctica?-Too cold for ectotherms!</a:t>
            </a:r>
            <a:endParaRPr sz="1200">
              <a:latin typeface="Cambria"/>
              <a:ea typeface="Cambria"/>
              <a:cs typeface="Cambria"/>
              <a:sym typeface="Cambri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b654b397_0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b654b397_0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654b397_0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b654b397_0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b654b397_0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b654b397_0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b654b397_0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b654b397_0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Toads use their sticky tongues to catch bugs, just like frogs. They are carnivorous so they will not eat plants. Once the toad/frog catches the insect, it uses the back of its eyeballs to push the prey down it throat!!!</a:t>
            </a:r>
            <a:endParaRPr sz="1200">
              <a:latin typeface="Cambria"/>
              <a:ea typeface="Cambria"/>
              <a:cs typeface="Cambria"/>
              <a:sym typeface="Cambri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b654b397_0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b654b397_0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b654b397_0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b654b397_0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Toads </a:t>
            </a:r>
            <a:r>
              <a:rPr lang="en" sz="1200" u="sng">
                <a:latin typeface="Cambria"/>
                <a:ea typeface="Cambria"/>
                <a:cs typeface="Cambria"/>
                <a:sym typeface="Cambria"/>
              </a:rPr>
              <a:t>cannot</a:t>
            </a:r>
            <a:r>
              <a:rPr lang="en" sz="1200">
                <a:latin typeface="Cambria"/>
                <a:ea typeface="Cambria"/>
                <a:cs typeface="Cambria"/>
                <a:sym typeface="Cambria"/>
              </a:rPr>
              <a:t> give you warts, that is a myth! But…. those bumps on a frogs back are called parotoid glands and they secrete toxins when they are threatened. This is to stop them from being eaten by predators. So as long as you don’t try to eat a toad…. You will be fine!</a:t>
            </a:r>
            <a:endParaRPr sz="1200">
              <a:latin typeface="Cambria"/>
              <a:ea typeface="Cambria"/>
              <a:cs typeface="Cambria"/>
              <a:sym typeface="Cambri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654b397_0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b654b397_0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f4f3288_0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f4f3288_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Snow melt and rain during the springtime fill the empty divet in the forest floor. This water will usually only stay during the springtime, drying up in the heat of summer.</a:t>
            </a:r>
            <a:endParaRPr sz="1200">
              <a:latin typeface="Cambria"/>
              <a:ea typeface="Cambria"/>
              <a:cs typeface="Cambria"/>
              <a:sym typeface="Cambri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b654b397_0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b654b397_0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Yes! When they are eggs and tadpoles they are in the water. They also need water to soak in occasionally so they won’t get dried out.</a:t>
            </a:r>
            <a:endParaRPr sz="1200">
              <a:latin typeface="Cambria"/>
              <a:ea typeface="Cambria"/>
              <a:cs typeface="Cambria"/>
              <a:sym typeface="Cambri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b654b397_0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b654b397_0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654b397_0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b654b397_0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b654b397_0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b654b397_0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654b397_0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b654b397_0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654b397_0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b654b397_0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b654b397_0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b654b397_0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Reptiles are also ectothermic but….They have SCALES not permeable skin like salamanders. Reptiles don’t </a:t>
            </a:r>
            <a:r>
              <a:rPr lang="en" sz="1200" u="sng">
                <a:latin typeface="Cambria"/>
                <a:ea typeface="Cambria"/>
                <a:cs typeface="Cambria"/>
                <a:sym typeface="Cambria"/>
              </a:rPr>
              <a:t>need</a:t>
            </a:r>
            <a:r>
              <a:rPr lang="en" sz="1200">
                <a:latin typeface="Cambria"/>
                <a:ea typeface="Cambria"/>
                <a:cs typeface="Cambria"/>
                <a:sym typeface="Cambria"/>
              </a:rPr>
              <a:t> to spend part of their lives in water (though some do).</a:t>
            </a:r>
            <a:endParaRPr sz="1200">
              <a:latin typeface="Cambria"/>
              <a:ea typeface="Cambria"/>
              <a:cs typeface="Cambria"/>
              <a:sym typeface="Cambri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b654b397_0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b654b397_0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654b397_0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b654b397_0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four-toed salamander likes to lay its eggs in sphagnum moss by the waters edge. When the eggs hatch, the larvae make their way down into the water. Four-toed salamanders will lay their eggs in groups so if one mom needs to go eat, the others will still keep her eggs safe.</a:t>
            </a:r>
            <a:endParaRPr sz="1200">
              <a:latin typeface="Cambria"/>
              <a:ea typeface="Cambria"/>
              <a:cs typeface="Cambria"/>
              <a:sym typeface="Cambri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b654b397_0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b654b397_0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654b397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654b397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b654b397_0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b654b397_0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mudpuppy is born in the water with gills and lives its whole life in the water. Has anyone heard of an </a:t>
            </a:r>
            <a:r>
              <a:rPr lang="en" sz="1200">
                <a:latin typeface="Cambria"/>
                <a:ea typeface="Cambria"/>
                <a:cs typeface="Cambria"/>
                <a:sym typeface="Cambria"/>
              </a:rPr>
              <a:t>axolotl</a:t>
            </a:r>
            <a:r>
              <a:rPr lang="en" sz="1200">
                <a:latin typeface="Cambria"/>
                <a:ea typeface="Cambria"/>
                <a:cs typeface="Cambria"/>
                <a:sym typeface="Cambria"/>
              </a:rPr>
              <a:t>? This is another kind of salamander that keeps its gills. </a:t>
            </a:r>
            <a:endParaRPr sz="1200">
              <a:latin typeface="Cambria"/>
              <a:ea typeface="Cambria"/>
              <a:cs typeface="Cambria"/>
              <a:sym typeface="Cambri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654b397_0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b654b397_0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654b397_0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b654b397_0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We are also vertebrates because we have a backbone. If you reach behind you and feel those bumps on your spine, those are your vertebrae!</a:t>
            </a:r>
            <a:endParaRPr sz="1200">
              <a:latin typeface="Cambria"/>
              <a:ea typeface="Cambria"/>
              <a:cs typeface="Cambria"/>
              <a:sym typeface="Cambri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654b397_0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b654b397_0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b654b397_04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b654b397_0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b654b397_0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b654b397_0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654b397_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654b397_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Vernal comes from the Latin word Vernus meaning, “of the spring” since the pools are only full during the springtime.</a:t>
            </a:r>
            <a:endParaRPr sz="1200">
              <a:latin typeface="Cambria"/>
              <a:ea typeface="Cambria"/>
              <a:cs typeface="Cambria"/>
              <a:sym typeface="Cambr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654b397_0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b654b397_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b654b397_0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b654b397_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Vernal pools are such great places for breeding amphibians because there are no fish present, eating up all of the eggs and larvae. </a:t>
            </a:r>
            <a:endParaRPr sz="1200">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654b397_0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654b397_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 name="Google Shape;10;p2"/>
          <p:cNvSpPr/>
          <p:nvPr/>
        </p:nvSpPr>
        <p:spPr>
          <a:xfrm flipH="1">
            <a:off x="-3833" y="16053"/>
            <a:ext cx="10925833"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1" name="Google Shape;11;p2"/>
          <p:cNvSpPr/>
          <p:nvPr/>
        </p:nvSpPr>
        <p:spPr>
          <a:xfrm flipH="1">
            <a:off x="14659" y="881"/>
            <a:ext cx="10500941"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 name="Google Shape;12;p2"/>
          <p:cNvSpPr/>
          <p:nvPr/>
        </p:nvSpPr>
        <p:spPr>
          <a:xfrm>
            <a:off x="-846667" y="-882"/>
            <a:ext cx="2167467"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524934" y="-4974"/>
            <a:ext cx="1403435"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1082040" y="1656080"/>
            <a:ext cx="7050900" cy="14700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p:txBody>
      </p:sp>
      <p:sp>
        <p:nvSpPr>
          <p:cNvPr id="15" name="Google Shape;15;p2"/>
          <p:cNvSpPr txBox="1"/>
          <p:nvPr>
            <p:ph idx="1" type="subTitle"/>
          </p:nvPr>
        </p:nvSpPr>
        <p:spPr>
          <a:xfrm>
            <a:off x="1082040" y="3230880"/>
            <a:ext cx="7035900" cy="92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8" name="Google Shape;18;p3"/>
          <p:cNvSpPr txBox="1"/>
          <p:nvPr>
            <p:ph idx="1" type="body"/>
          </p:nvPr>
        </p:nvSpPr>
        <p:spPr>
          <a:xfrm>
            <a:off x="457200" y="1658990"/>
            <a:ext cx="8229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a:lvl1pPr>
            <a:lvl2pPr indent="-406400" lvl="1" marL="914400">
              <a:spcBef>
                <a:spcPts val="0"/>
              </a:spcBef>
              <a:spcAft>
                <a:spcPts val="0"/>
              </a:spcAft>
              <a:buSzPts val="2800"/>
              <a:buChar char="○"/>
              <a:defRPr/>
            </a:lvl2pPr>
            <a:lvl3pPr indent="-381000" lvl="2" marL="1371600">
              <a:spcBef>
                <a:spcPts val="0"/>
              </a:spcBef>
              <a:spcAft>
                <a:spcPts val="0"/>
              </a:spcAft>
              <a:buSzPts val="2400"/>
              <a:buChar char="■"/>
              <a:defRPr/>
            </a:lvl3pPr>
            <a:lvl4pPr indent="-355600" lvl="3" marL="1828800">
              <a:spcBef>
                <a:spcPts val="0"/>
              </a:spcBef>
              <a:spcAft>
                <a:spcPts val="0"/>
              </a:spcAft>
              <a:buSzPts val="2000"/>
              <a:buChar char="●"/>
              <a:defRPr/>
            </a:lvl4pPr>
            <a:lvl5pPr indent="-355600" lvl="4" marL="2286000">
              <a:spcBef>
                <a:spcPts val="0"/>
              </a:spcBef>
              <a:spcAft>
                <a:spcPts val="0"/>
              </a:spcAft>
              <a:buSzPts val="2000"/>
              <a:buChar char="○"/>
              <a:defRPr/>
            </a:lvl5pPr>
            <a:lvl6pPr indent="-355600" lvl="5" marL="2743200">
              <a:spcBef>
                <a:spcPts val="0"/>
              </a:spcBef>
              <a:spcAft>
                <a:spcPts val="0"/>
              </a:spcAft>
              <a:buSzPts val="2000"/>
              <a:buChar char="■"/>
              <a:defRPr/>
            </a:lvl6pPr>
            <a:lvl7pPr indent="-355600" lvl="6" marL="3200400">
              <a:spcBef>
                <a:spcPts val="0"/>
              </a:spcBef>
              <a:spcAft>
                <a:spcPts val="0"/>
              </a:spcAft>
              <a:buSzPts val="2000"/>
              <a:buChar char="●"/>
              <a:defRPr/>
            </a:lvl7pPr>
            <a:lvl8pPr indent="-355600" lvl="7" marL="3657600">
              <a:spcBef>
                <a:spcPts val="0"/>
              </a:spcBef>
              <a:spcAft>
                <a:spcPts val="0"/>
              </a:spcAft>
              <a:buSzPts val="2000"/>
              <a:buChar char="○"/>
              <a:defRPr/>
            </a:lvl8pPr>
            <a:lvl9pPr indent="-355600" lvl="8" marL="4114800">
              <a:spcBef>
                <a:spcPts val="0"/>
              </a:spcBef>
              <a:spcAft>
                <a:spcPts val="0"/>
              </a:spcAft>
              <a:buSzPts val="2000"/>
              <a:buChar char="■"/>
              <a:defRPr/>
            </a:lvl9pPr>
          </a:lstStyle>
          <a:p/>
        </p:txBody>
      </p:sp>
      <p:sp>
        <p:nvSpPr>
          <p:cNvPr id="19" name="Google Shape;19;p3"/>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 name="Google Shape;20;p3"/>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4"/>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4"/>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7" name="Google Shape;27;p4"/>
          <p:cNvSpPr txBox="1"/>
          <p:nvPr>
            <p:ph idx="1" type="body"/>
          </p:nvPr>
        </p:nvSpPr>
        <p:spPr>
          <a:xfrm>
            <a:off x="457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
        <p:nvSpPr>
          <p:cNvPr id="28" name="Google Shape;28;p4"/>
          <p:cNvSpPr txBox="1"/>
          <p:nvPr>
            <p:ph idx="2" type="body"/>
          </p:nvPr>
        </p:nvSpPr>
        <p:spPr>
          <a:xfrm>
            <a:off x="4648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5"/>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5"/>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5"/>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rect b="b" l="l" r="r" t="t"/>
              <a:pathLst>
                <a:path extrusionOk="0" h="1257301" w="9144009">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6"/>
            <p:cNvSpPr/>
            <p:nvPr/>
          </p:nvSpPr>
          <p:spPr>
            <a:xfrm flipH="1" rot="5400000">
              <a:off x="3018543" y="1908579"/>
              <a:ext cx="3100651" cy="9150267"/>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6"/>
            <p:cNvSpPr/>
            <p:nvPr/>
          </p:nvSpPr>
          <p:spPr>
            <a:xfrm>
              <a:off x="-8" y="5740400"/>
              <a:ext cx="9144011" cy="1574769"/>
            </a:xfrm>
            <a:custGeom>
              <a:rect b="b" l="l" r="r" t="t"/>
              <a:pathLst>
                <a:path extrusionOk="0" h="1257301" w="9144011">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sp>
        <p:nvSpPr>
          <p:cNvPr id="39" name="Google Shape;39;p6"/>
          <p:cNvSpPr txBox="1"/>
          <p:nvPr>
            <p:ph idx="1" type="body"/>
          </p:nvPr>
        </p:nvSpPr>
        <p:spPr>
          <a:xfrm>
            <a:off x="1792288" y="5367338"/>
            <a:ext cx="5486400" cy="804900"/>
          </a:xfrm>
          <a:prstGeom prst="rect">
            <a:avLst/>
          </a:prstGeom>
        </p:spPr>
        <p:txBody>
          <a:bodyPr anchorCtr="0" anchor="ctr" bIns="91425" lIns="91425" spcFirstLastPara="1" rIns="91425" wrap="square" tIns="91425">
            <a:noAutofit/>
          </a:bodyPr>
          <a:lstStyle>
            <a:lvl1pPr indent="-228600" lvl="0" marL="457200" algn="ctr">
              <a:spcBef>
                <a:spcPts val="0"/>
              </a:spcBef>
              <a:spcAft>
                <a:spcPts val="0"/>
              </a:spcAft>
              <a:buSzPts val="2400"/>
              <a:buNone/>
              <a:defRPr sz="24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wave">
    <p:bg>
      <p:bgPr>
        <a:gradFill>
          <a:gsLst>
            <a:gs pos="0">
              <a:schemeClr val="lt2"/>
            </a:gs>
            <a:gs pos="100000">
              <a:schemeClr val="accent1"/>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9pPr>
          </a:lstStyle>
          <a:p/>
        </p:txBody>
      </p:sp>
      <p:sp>
        <p:nvSpPr>
          <p:cNvPr id="7" name="Google Shape;7;p1"/>
          <p:cNvSpPr txBox="1"/>
          <p:nvPr>
            <p:ph idx="1" type="body"/>
          </p:nvPr>
        </p:nvSpPr>
        <p:spPr>
          <a:xfrm>
            <a:off x="457200" y="1727200"/>
            <a:ext cx="8229600" cy="4526100"/>
          </a:xfrm>
          <a:prstGeom prst="rect">
            <a:avLst/>
          </a:prstGeom>
          <a:noFill/>
          <a:ln>
            <a:noFill/>
          </a:ln>
        </p:spPr>
        <p:txBody>
          <a:bodyPr anchorCtr="0" anchor="t" bIns="91425" lIns="91425" spcFirstLastPara="1" rIns="91425" wrap="square" tIns="91425">
            <a:noAutofit/>
          </a:bodyPr>
          <a:lstStyle>
            <a:lvl1pPr indent="-431800" lvl="0" marL="4572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indent="-406400" lvl="1" marL="914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indent="-381000" lvl="2" marL="13716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indent="-355600" lvl="3" marL="1828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indent="-355600" lvl="4" marL="22860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indent="-355600" lvl="5" marL="27432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indent="-355600" lvl="6" marL="32004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indent="-355600" lvl="7" marL="3657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indent="-355600" lvl="8" marL="4114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0.xml"/><Relationship Id="rId4" Type="http://schemas.openxmlformats.org/officeDocument/2006/relationships/slide" Target="/ppt/slides/slide10.xml"/><Relationship Id="rId9" Type="http://schemas.openxmlformats.org/officeDocument/2006/relationships/slide" Target="/ppt/slides/slide2.xml"/><Relationship Id="rId5" Type="http://schemas.openxmlformats.org/officeDocument/2006/relationships/slide" Target="/ppt/slides/slide10.xml"/><Relationship Id="rId6" Type="http://schemas.openxmlformats.org/officeDocument/2006/relationships/slide" Target="/ppt/slides/slide1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10.xml"/><Relationship Id="rId10" Type="http://schemas.openxmlformats.org/officeDocument/2006/relationships/image" Target="../media/image9.png"/><Relationship Id="rId1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1.xml"/><Relationship Id="rId4" Type="http://schemas.openxmlformats.org/officeDocument/2006/relationships/slide" Target="/ppt/slides/slide11.xml"/><Relationship Id="rId5" Type="http://schemas.openxmlformats.org/officeDocument/2006/relationships/slide" Target="/ppt/slides/slide11.xml"/><Relationship Id="rId6" Type="http://schemas.openxmlformats.org/officeDocument/2006/relationships/slide" Target="/ppt/slides/slide11.xm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2.xml"/><Relationship Id="rId4" Type="http://schemas.openxmlformats.org/officeDocument/2006/relationships/slide" Target="/ppt/slides/slide12.xml"/><Relationship Id="rId9" Type="http://schemas.openxmlformats.org/officeDocument/2006/relationships/slide" Target="/ppt/slides/slide2.xml"/><Relationship Id="rId5" Type="http://schemas.openxmlformats.org/officeDocument/2006/relationships/slide" Target="/ppt/slides/slide12.xml"/><Relationship Id="rId6" Type="http://schemas.openxmlformats.org/officeDocument/2006/relationships/slide" Target="/ppt/slides/slide1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12.xml"/><Relationship Id="rId10" Type="http://schemas.openxmlformats.org/officeDocument/2006/relationships/image" Target="../media/image9.png"/><Relationship Id="rId1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3.xml"/><Relationship Id="rId4" Type="http://schemas.openxmlformats.org/officeDocument/2006/relationships/slide" Target="/ppt/slides/slide13.xml"/><Relationship Id="rId5" Type="http://schemas.openxmlformats.org/officeDocument/2006/relationships/slide" Target="/ppt/slides/slide13.xml"/><Relationship Id="rId6" Type="http://schemas.openxmlformats.org/officeDocument/2006/relationships/slide" Target="/ppt/slides/slide13.xml"/><Relationship Id="rId7" Type="http://schemas.openxmlformats.org/officeDocument/2006/relationships/slide" Target="/ppt/slides/slide13.xml"/><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4.xml"/><Relationship Id="rId4" Type="http://schemas.openxmlformats.org/officeDocument/2006/relationships/slide" Target="/ppt/slides/slide14.xml"/><Relationship Id="rId9" Type="http://schemas.openxmlformats.org/officeDocument/2006/relationships/slide" Target="/ppt/slides/slide2.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0.png"/><Relationship Id="rId10" Type="http://schemas.openxmlformats.org/officeDocument/2006/relationships/image" Target="../media/image9.png"/><Relationship Id="rId13" Type="http://schemas.openxmlformats.org/officeDocument/2006/relationships/image" Target="../media/image11.png"/><Relationship Id="rId1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5.xml"/><Relationship Id="rId4" Type="http://schemas.openxmlformats.org/officeDocument/2006/relationships/slide" Target="/ppt/slides/slide15.xml"/><Relationship Id="rId5" Type="http://schemas.openxmlformats.org/officeDocument/2006/relationships/slide" Target="/ppt/slides/slide15.xml"/><Relationship Id="rId6" Type="http://schemas.openxmlformats.org/officeDocument/2006/relationships/slide" Target="/ppt/slides/slide15.xml"/><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6.xml"/><Relationship Id="rId4" Type="http://schemas.openxmlformats.org/officeDocument/2006/relationships/slide" Target="/ppt/slides/slide16.xml"/><Relationship Id="rId9" Type="http://schemas.openxmlformats.org/officeDocument/2006/relationships/slide" Target="/ppt/slides/slide2.xml"/><Relationship Id="rId5" Type="http://schemas.openxmlformats.org/officeDocument/2006/relationships/slide" Target="/ppt/slides/slide16.xml"/><Relationship Id="rId6" Type="http://schemas.openxmlformats.org/officeDocument/2006/relationships/slide" Target="/ppt/slides/slide16.xml"/><Relationship Id="rId7" Type="http://schemas.openxmlformats.org/officeDocument/2006/relationships/slide" Target="/ppt/slides/slide16.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3" Type="http://schemas.openxmlformats.org/officeDocument/2006/relationships/slide" Target="/ppt/slides/slide16.xml"/><Relationship Id="rId12" Type="http://schemas.openxmlformats.org/officeDocument/2006/relationships/image" Target="../media/image14.png"/><Relationship Id="rId15" Type="http://schemas.openxmlformats.org/officeDocument/2006/relationships/slide" Target="/ppt/slides/slide16.xml"/><Relationship Id="rId14" Type="http://schemas.openxmlformats.org/officeDocument/2006/relationships/image" Target="../media/image19.png"/><Relationship Id="rId1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7.xml"/><Relationship Id="rId4" Type="http://schemas.openxmlformats.org/officeDocument/2006/relationships/slide" Target="/ppt/slides/slide17.xml"/><Relationship Id="rId5" Type="http://schemas.openxmlformats.org/officeDocument/2006/relationships/slide" Target="/ppt/slides/slide17.xml"/><Relationship Id="rId6" Type="http://schemas.openxmlformats.org/officeDocument/2006/relationships/slide" Target="/ppt/slides/slide17.xml"/><Relationship Id="rId7" Type="http://schemas.openxmlformats.org/officeDocument/2006/relationships/slide" Target="/ppt/slides/slide17.xm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8.xml"/><Relationship Id="rId4" Type="http://schemas.openxmlformats.org/officeDocument/2006/relationships/slide" Target="/ppt/slides/slide18.xml"/><Relationship Id="rId9" Type="http://schemas.openxmlformats.org/officeDocument/2006/relationships/slide" Target="/ppt/slides/slide2.xml"/><Relationship Id="rId5" Type="http://schemas.openxmlformats.org/officeDocument/2006/relationships/slide" Target="/ppt/slides/slide18.xml"/><Relationship Id="rId6" Type="http://schemas.openxmlformats.org/officeDocument/2006/relationships/slide" Target="/ppt/slides/slide18.xml"/><Relationship Id="rId7" Type="http://schemas.openxmlformats.org/officeDocument/2006/relationships/slide" Target="/ppt/slides/slide18.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9.xml"/><Relationship Id="rId4" Type="http://schemas.openxmlformats.org/officeDocument/2006/relationships/slide" Target="/ppt/slides/slide19.xml"/><Relationship Id="rId5" Type="http://schemas.openxmlformats.org/officeDocument/2006/relationships/slide" Target="/ppt/slides/slide19.xml"/><Relationship Id="rId6" Type="http://schemas.openxmlformats.org/officeDocument/2006/relationships/slide" Target="/ppt/slides/slide19.xml"/><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20" Type="http://schemas.openxmlformats.org/officeDocument/2006/relationships/slide" Target="/ppt/slides/slide47.xml"/><Relationship Id="rId22" Type="http://schemas.openxmlformats.org/officeDocument/2006/relationships/slide" Target="/ppt/slides/slide19.xml"/><Relationship Id="rId21" Type="http://schemas.openxmlformats.org/officeDocument/2006/relationships/slide" Target="/ppt/slides/slide9.xml"/><Relationship Id="rId24" Type="http://schemas.openxmlformats.org/officeDocument/2006/relationships/slide" Target="/ppt/slides/slide39.xml"/><Relationship Id="rId23" Type="http://schemas.openxmlformats.org/officeDocument/2006/relationships/slide" Target="/ppt/slides/slide29.xml"/><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33.xml"/><Relationship Id="rId26" Type="http://schemas.openxmlformats.org/officeDocument/2006/relationships/slide" Target="/ppt/slides/slide11.xml"/><Relationship Id="rId25" Type="http://schemas.openxmlformats.org/officeDocument/2006/relationships/slide" Target="/ppt/slides/slide49.xml"/><Relationship Id="rId28" Type="http://schemas.openxmlformats.org/officeDocument/2006/relationships/slide" Target="/ppt/slides/slide31.xml"/><Relationship Id="rId27" Type="http://schemas.openxmlformats.org/officeDocument/2006/relationships/slide" Target="/ppt/slides/slide21.xml"/><Relationship Id="rId5" Type="http://schemas.openxmlformats.org/officeDocument/2006/relationships/slide" Target="/ppt/slides/slide2.xml"/><Relationship Id="rId6" Type="http://schemas.openxmlformats.org/officeDocument/2006/relationships/slide" Target="/ppt/slides/slide3.xml"/><Relationship Id="rId29" Type="http://schemas.openxmlformats.org/officeDocument/2006/relationships/slide" Target="/ppt/slides/slide41.xml"/><Relationship Id="rId7" Type="http://schemas.openxmlformats.org/officeDocument/2006/relationships/slide" Target="/ppt/slides/slide13.xml"/><Relationship Id="rId8" Type="http://schemas.openxmlformats.org/officeDocument/2006/relationships/slide" Target="/ppt/slides/slide23.xml"/><Relationship Id="rId31" Type="http://schemas.openxmlformats.org/officeDocument/2006/relationships/slide" Target="/ppt/slides/slide53.xml"/><Relationship Id="rId30" Type="http://schemas.openxmlformats.org/officeDocument/2006/relationships/slide" Target="/ppt/slides/slide51.xml"/><Relationship Id="rId11" Type="http://schemas.openxmlformats.org/officeDocument/2006/relationships/slide" Target="/ppt/slides/slide5.xml"/><Relationship Id="rId10" Type="http://schemas.openxmlformats.org/officeDocument/2006/relationships/slide" Target="/ppt/slides/slide43.xml"/><Relationship Id="rId32" Type="http://schemas.openxmlformats.org/officeDocument/2006/relationships/slide" Target="/ppt/slides/slide53.xml"/><Relationship Id="rId13" Type="http://schemas.openxmlformats.org/officeDocument/2006/relationships/slide" Target="/ppt/slides/slide25.xml"/><Relationship Id="rId12" Type="http://schemas.openxmlformats.org/officeDocument/2006/relationships/slide" Target="/ppt/slides/slide15.xml"/><Relationship Id="rId15" Type="http://schemas.openxmlformats.org/officeDocument/2006/relationships/slide" Target="/ppt/slides/slide45.xml"/><Relationship Id="rId14" Type="http://schemas.openxmlformats.org/officeDocument/2006/relationships/slide" Target="/ppt/slides/slide35.xml"/><Relationship Id="rId17" Type="http://schemas.openxmlformats.org/officeDocument/2006/relationships/slide" Target="/ppt/slides/slide17.xml"/><Relationship Id="rId16" Type="http://schemas.openxmlformats.org/officeDocument/2006/relationships/slide" Target="/ppt/slides/slide7.xml"/><Relationship Id="rId19" Type="http://schemas.openxmlformats.org/officeDocument/2006/relationships/slide" Target="/ppt/slides/slide37.xml"/><Relationship Id="rId18"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0.xml"/><Relationship Id="rId4" Type="http://schemas.openxmlformats.org/officeDocument/2006/relationships/slide" Target="/ppt/slides/slide20.xml"/><Relationship Id="rId9" Type="http://schemas.openxmlformats.org/officeDocument/2006/relationships/slide" Target="/ppt/slides/slide2.xml"/><Relationship Id="rId5" Type="http://schemas.openxmlformats.org/officeDocument/2006/relationships/slide" Target="/ppt/slides/slide20.xml"/><Relationship Id="rId6" Type="http://schemas.openxmlformats.org/officeDocument/2006/relationships/slide" Target="/ppt/slides/slide20.xml"/><Relationship Id="rId7" Type="http://schemas.openxmlformats.org/officeDocument/2006/relationships/slide" Target="/ppt/slides/slide20.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1.xml"/><Relationship Id="rId4" Type="http://schemas.openxmlformats.org/officeDocument/2006/relationships/slide" Target="/ppt/slides/slide21.xml"/><Relationship Id="rId5" Type="http://schemas.openxmlformats.org/officeDocument/2006/relationships/slide" Target="/ppt/slides/slide21.xml"/><Relationship Id="rId6" Type="http://schemas.openxmlformats.org/officeDocument/2006/relationships/slide" Target="/ppt/slides/slide21.xml"/><Relationship Id="rId7"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2.xml"/><Relationship Id="rId4" Type="http://schemas.openxmlformats.org/officeDocument/2006/relationships/slide" Target="/ppt/slides/slide22.xml"/><Relationship Id="rId9" Type="http://schemas.openxmlformats.org/officeDocument/2006/relationships/slide" Target="/ppt/slides/slide2.xml"/><Relationship Id="rId5" Type="http://schemas.openxmlformats.org/officeDocument/2006/relationships/slide" Target="/ppt/slides/slide22.xml"/><Relationship Id="rId6" Type="http://schemas.openxmlformats.org/officeDocument/2006/relationships/slide" Target="/ppt/slides/slide22.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slide" Target="/ppt/slides/slide23.xml"/><Relationship Id="rId6" Type="http://schemas.openxmlformats.org/officeDocument/2006/relationships/slide" Target="/ppt/slides/slide23.xml"/><Relationship Id="rId7"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4.xml"/><Relationship Id="rId4" Type="http://schemas.openxmlformats.org/officeDocument/2006/relationships/slide" Target="/ppt/slides/slide24.xml"/><Relationship Id="rId9" Type="http://schemas.openxmlformats.org/officeDocument/2006/relationships/slide" Target="/ppt/slides/slide2.xml"/><Relationship Id="rId5" Type="http://schemas.openxmlformats.org/officeDocument/2006/relationships/slide" Target="/ppt/slides/slide24.xml"/><Relationship Id="rId6" Type="http://schemas.openxmlformats.org/officeDocument/2006/relationships/slide" Target="/ppt/slides/slide24.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5.xml"/><Relationship Id="rId4" Type="http://schemas.openxmlformats.org/officeDocument/2006/relationships/slide" Target="/ppt/slides/slide25.xml"/><Relationship Id="rId5" Type="http://schemas.openxmlformats.org/officeDocument/2006/relationships/slide" Target="/ppt/slides/slide25.xml"/><Relationship Id="rId6" Type="http://schemas.openxmlformats.org/officeDocument/2006/relationships/slide" Target="/ppt/slides/slide25.xml"/><Relationship Id="rId7"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6.xml"/><Relationship Id="rId4" Type="http://schemas.openxmlformats.org/officeDocument/2006/relationships/slide" Target="/ppt/slides/slide26.xml"/><Relationship Id="rId9" Type="http://schemas.openxmlformats.org/officeDocument/2006/relationships/slide" Target="/ppt/slides/slide2.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6.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ppt/slides/slide27.xml"/><Relationship Id="rId4" Type="http://schemas.openxmlformats.org/officeDocument/2006/relationships/slide" Target="/ppt/slides/slide27.xml"/><Relationship Id="rId5" Type="http://schemas.openxmlformats.org/officeDocument/2006/relationships/slide" Target="/ppt/slides/slide27.xml"/><Relationship Id="rId6" Type="http://schemas.openxmlformats.org/officeDocument/2006/relationships/slide" Target="/ppt/slides/slide27.xml"/><Relationship Id="rId7" Type="http://schemas.openxmlformats.org/officeDocument/2006/relationships/slide" Target="/ppt/slides/slide27.xml"/><Relationship Id="rId8"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28.xml"/><Relationship Id="rId4" Type="http://schemas.openxmlformats.org/officeDocument/2006/relationships/slide" Target="/ppt/slides/slide28.xml"/><Relationship Id="rId9" Type="http://schemas.openxmlformats.org/officeDocument/2006/relationships/slide" Target="/ppt/slides/slide2.xml"/><Relationship Id="rId5" Type="http://schemas.openxmlformats.org/officeDocument/2006/relationships/slide" Target="/ppt/slides/slide28.xml"/><Relationship Id="rId6" Type="http://schemas.openxmlformats.org/officeDocument/2006/relationships/slide" Target="/ppt/slides/slide2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0.png"/><Relationship Id="rId10"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29.xml"/><Relationship Id="rId4" Type="http://schemas.openxmlformats.org/officeDocument/2006/relationships/slide" Target="/ppt/slides/slide29.xml"/><Relationship Id="rId5" Type="http://schemas.openxmlformats.org/officeDocument/2006/relationships/slide" Target="/ppt/slides/slide29.xml"/><Relationship Id="rId6" Type="http://schemas.openxmlformats.org/officeDocument/2006/relationships/slide" Target="/ppt/slides/slide29.xml"/><Relationship Id="rId7" Type="http://schemas.openxmlformats.org/officeDocument/2006/relationships/slide" Target="/ppt/slides/slide29.xml"/><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30.xml"/><Relationship Id="rId4" Type="http://schemas.openxmlformats.org/officeDocument/2006/relationships/slide" Target="/ppt/slides/slide30.xml"/><Relationship Id="rId9" Type="http://schemas.openxmlformats.org/officeDocument/2006/relationships/slide" Target="/ppt/slides/slide2.xml"/><Relationship Id="rId5" Type="http://schemas.openxmlformats.org/officeDocument/2006/relationships/slide" Target="/ppt/slides/slide30.xml"/><Relationship Id="rId6" Type="http://schemas.openxmlformats.org/officeDocument/2006/relationships/slide" Target="/ppt/slides/slide3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30.xml"/><Relationship Id="rId10" Type="http://schemas.openxmlformats.org/officeDocument/2006/relationships/image" Target="../media/image9.png"/><Relationship Id="rId1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31.xml"/><Relationship Id="rId4" Type="http://schemas.openxmlformats.org/officeDocument/2006/relationships/slide" Target="/ppt/slides/slide31.xml"/><Relationship Id="rId5" Type="http://schemas.openxmlformats.org/officeDocument/2006/relationships/slide" Target="/ppt/slides/slide31.xml"/><Relationship Id="rId6" Type="http://schemas.openxmlformats.org/officeDocument/2006/relationships/slide" Target="/ppt/slides/slide31.xml"/><Relationship Id="rId7"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slide" Target="/ppt/slides/slide32.xml"/><Relationship Id="rId4" Type="http://schemas.openxmlformats.org/officeDocument/2006/relationships/slide" Target="/ppt/slides/slide32.xml"/><Relationship Id="rId9" Type="http://schemas.openxmlformats.org/officeDocument/2006/relationships/slide" Target="/ppt/slides/slide2.xml"/><Relationship Id="rId5" Type="http://schemas.openxmlformats.org/officeDocument/2006/relationships/slide" Target="/ppt/slides/slide32.xml"/><Relationship Id="rId6" Type="http://schemas.openxmlformats.org/officeDocument/2006/relationships/slide" Target="/ppt/slides/slide32.xml"/><Relationship Id="rId7" Type="http://schemas.openxmlformats.org/officeDocument/2006/relationships/slide" Target="/ppt/slides/slide32.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slide" Target="/ppt/slides/slide33.xml"/><Relationship Id="rId4" Type="http://schemas.openxmlformats.org/officeDocument/2006/relationships/slide" Target="/ppt/slides/slide33.xml"/><Relationship Id="rId5" Type="http://schemas.openxmlformats.org/officeDocument/2006/relationships/slide" Target="/ppt/slides/slide33.xml"/><Relationship Id="rId6" Type="http://schemas.openxmlformats.org/officeDocument/2006/relationships/slide" Target="/ppt/slides/slide33.xml"/><Relationship Id="rId7"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slide" Target="/ppt/slides/slide34.xml"/><Relationship Id="rId4" Type="http://schemas.openxmlformats.org/officeDocument/2006/relationships/slide" Target="/ppt/slides/slide34.xml"/><Relationship Id="rId9" Type="http://schemas.openxmlformats.org/officeDocument/2006/relationships/slide" Target="/ppt/slides/slide2.xml"/><Relationship Id="rId5" Type="http://schemas.openxmlformats.org/officeDocument/2006/relationships/slide" Target="/ppt/slides/slide34.xml"/><Relationship Id="rId6" Type="http://schemas.openxmlformats.org/officeDocument/2006/relationships/slide" Target="/ppt/slides/slide3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3.png"/><Relationship Id="rId10" Type="http://schemas.openxmlformats.org/officeDocument/2006/relationships/image" Target="../media/image9.png"/><Relationship Id="rId1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slide" Target="/ppt/slides/slide35.xml"/><Relationship Id="rId4" Type="http://schemas.openxmlformats.org/officeDocument/2006/relationships/slide" Target="/ppt/slides/slide35.xml"/><Relationship Id="rId5" Type="http://schemas.openxmlformats.org/officeDocument/2006/relationships/slide" Target="/ppt/slides/slide35.xml"/><Relationship Id="rId6" Type="http://schemas.openxmlformats.org/officeDocument/2006/relationships/slide" Target="/ppt/slides/slide35.xml"/><Relationship Id="rId7"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slide" Target="/ppt/slides/slide36.xml"/><Relationship Id="rId4" Type="http://schemas.openxmlformats.org/officeDocument/2006/relationships/slide" Target="/ppt/slides/slide36.xml"/><Relationship Id="rId9" Type="http://schemas.openxmlformats.org/officeDocument/2006/relationships/slide" Target="/ppt/slides/slide2.xml"/><Relationship Id="rId5" Type="http://schemas.openxmlformats.org/officeDocument/2006/relationships/slide" Target="/ppt/slides/slide36.xml"/><Relationship Id="rId6" Type="http://schemas.openxmlformats.org/officeDocument/2006/relationships/slide" Target="/ppt/slides/slide36.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4.png"/><Relationship Id="rId10"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slide" Target="/ppt/slides/slide37.xml"/><Relationship Id="rId4" Type="http://schemas.openxmlformats.org/officeDocument/2006/relationships/slide" Target="/ppt/slides/slide37.xml"/><Relationship Id="rId5" Type="http://schemas.openxmlformats.org/officeDocument/2006/relationships/slide" Target="/ppt/slides/slide37.xml"/><Relationship Id="rId6" Type="http://schemas.openxmlformats.org/officeDocument/2006/relationships/slide" Target="/ppt/slides/slide37.xml"/><Relationship Id="rId7"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slide" Target="/ppt/slides/slide38.xml"/><Relationship Id="rId4" Type="http://schemas.openxmlformats.org/officeDocument/2006/relationships/slide" Target="/ppt/slides/slide38.xml"/><Relationship Id="rId9" Type="http://schemas.openxmlformats.org/officeDocument/2006/relationships/slide" Target="/ppt/slides/slide2.xml"/><Relationship Id="rId5" Type="http://schemas.openxmlformats.org/officeDocument/2006/relationships/slide" Target="/ppt/slides/slide38.xml"/><Relationship Id="rId6" Type="http://schemas.openxmlformats.org/officeDocument/2006/relationships/slide" Target="/ppt/slides/slide3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4.png"/><Relationship Id="rId10"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slide" Target="/ppt/slides/slide39.xml"/><Relationship Id="rId4" Type="http://schemas.openxmlformats.org/officeDocument/2006/relationships/slide" Target="/ppt/slides/slide39.xml"/><Relationship Id="rId5" Type="http://schemas.openxmlformats.org/officeDocument/2006/relationships/slide" Target="/ppt/slides/slide39.xml"/><Relationship Id="rId6" Type="http://schemas.openxmlformats.org/officeDocument/2006/relationships/slide" Target="/ppt/slides/slide39.xm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slide" Target="/ppt/slides/slide4.xml"/><Relationship Id="rId4" Type="http://schemas.openxmlformats.org/officeDocument/2006/relationships/slide" Target="/ppt/slides/slide4.xml"/><Relationship Id="rId9" Type="http://schemas.openxmlformats.org/officeDocument/2006/relationships/image" Target="../media/image9.png"/><Relationship Id="rId5" Type="http://schemas.openxmlformats.org/officeDocument/2006/relationships/slide" Target="/ppt/slides/slide4.xml"/><Relationship Id="rId6" Type="http://schemas.openxmlformats.org/officeDocument/2006/relationships/slide" Target="/ppt/slides/slide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png"/><Relationship Id="rId10" Type="http://schemas.openxmlformats.org/officeDocument/2006/relationships/slide" Target="/ppt/slid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slide" Target="/ppt/slides/slide40.xml"/><Relationship Id="rId4" Type="http://schemas.openxmlformats.org/officeDocument/2006/relationships/slide" Target="/ppt/slides/slide40.xml"/><Relationship Id="rId9" Type="http://schemas.openxmlformats.org/officeDocument/2006/relationships/slide" Target="/ppt/slides/slide2.xml"/><Relationship Id="rId5" Type="http://schemas.openxmlformats.org/officeDocument/2006/relationships/slide" Target="/ppt/slides/slide40.xml"/><Relationship Id="rId6" Type="http://schemas.openxmlformats.org/officeDocument/2006/relationships/slide" Target="/ppt/slides/slide4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9.png"/><Relationship Id="rId10" Type="http://schemas.openxmlformats.org/officeDocument/2006/relationships/image" Target="../media/image9.png"/><Relationship Id="rId1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slide" Target="/ppt/slides/slide41.xml"/><Relationship Id="rId4" Type="http://schemas.openxmlformats.org/officeDocument/2006/relationships/slide" Target="/ppt/slides/slide41.xml"/><Relationship Id="rId5" Type="http://schemas.openxmlformats.org/officeDocument/2006/relationships/slide" Target="/ppt/slides/slide41.xml"/><Relationship Id="rId6" Type="http://schemas.openxmlformats.org/officeDocument/2006/relationships/slide" Target="/ppt/slides/slide41.xml"/><Relationship Id="rId7"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slide" Target="/ppt/slides/slide42.xml"/><Relationship Id="rId4" Type="http://schemas.openxmlformats.org/officeDocument/2006/relationships/slide" Target="/ppt/slides/slide42.xml"/><Relationship Id="rId9" Type="http://schemas.openxmlformats.org/officeDocument/2006/relationships/slide" Target="/ppt/slides/slide2.xml"/><Relationship Id="rId5" Type="http://schemas.openxmlformats.org/officeDocument/2006/relationships/slide" Target="/ppt/slides/slide42.xml"/><Relationship Id="rId6" Type="http://schemas.openxmlformats.org/officeDocument/2006/relationships/slide" Target="/ppt/slides/slide4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42.xml"/><Relationship Id="rId10"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slide" Target="/ppt/slides/slide43.xml"/><Relationship Id="rId4" Type="http://schemas.openxmlformats.org/officeDocument/2006/relationships/slide" Target="/ppt/slides/slide43.xml"/><Relationship Id="rId5" Type="http://schemas.openxmlformats.org/officeDocument/2006/relationships/slide" Target="/ppt/slides/slide43.xml"/><Relationship Id="rId6" Type="http://schemas.openxmlformats.org/officeDocument/2006/relationships/slide" Target="/ppt/slides/slide43.xml"/><Relationship Id="rId7" Type="http://schemas.openxmlformats.org/officeDocument/2006/relationships/slide" Target="/ppt/slides/slide43.xml"/><Relationship Id="rId8"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ppt/slides/slide44.xml"/><Relationship Id="rId4" Type="http://schemas.openxmlformats.org/officeDocument/2006/relationships/slide" Target="/ppt/slides/slide44.xml"/><Relationship Id="rId9" Type="http://schemas.openxmlformats.org/officeDocument/2006/relationships/slide" Target="/ppt/slides/slide2.xml"/><Relationship Id="rId5" Type="http://schemas.openxmlformats.org/officeDocument/2006/relationships/slide" Target="/ppt/slides/slide44.xml"/><Relationship Id="rId6" Type="http://schemas.openxmlformats.org/officeDocument/2006/relationships/slide" Target="/ppt/slides/slide44.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slide" Target="/ppt/slides/slide45.xml"/><Relationship Id="rId4" Type="http://schemas.openxmlformats.org/officeDocument/2006/relationships/slide" Target="/ppt/slides/slide45.xml"/><Relationship Id="rId5" Type="http://schemas.openxmlformats.org/officeDocument/2006/relationships/slide" Target="/ppt/slides/slide45.xml"/><Relationship Id="rId6" Type="http://schemas.openxmlformats.org/officeDocument/2006/relationships/slide" Target="/ppt/slides/slide45.xml"/><Relationship Id="rId7"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slide" Target="/ppt/slides/slide46.xml"/><Relationship Id="rId4" Type="http://schemas.openxmlformats.org/officeDocument/2006/relationships/slide" Target="/ppt/slides/slide46.xml"/><Relationship Id="rId9" Type="http://schemas.openxmlformats.org/officeDocument/2006/relationships/slide" Target="/ppt/slides/slide2.xml"/><Relationship Id="rId5" Type="http://schemas.openxmlformats.org/officeDocument/2006/relationships/slide" Target="/ppt/slides/slide46.xml"/><Relationship Id="rId6" Type="http://schemas.openxmlformats.org/officeDocument/2006/relationships/slide" Target="/ppt/slides/slide46.xml"/><Relationship Id="rId7" Type="http://schemas.openxmlformats.org/officeDocument/2006/relationships/slide" Target="/ppt/slides/slide46.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slide" Target="/ppt/slides/slide47.xml"/><Relationship Id="rId4" Type="http://schemas.openxmlformats.org/officeDocument/2006/relationships/slide" Target="/ppt/slides/slide47.xml"/><Relationship Id="rId5" Type="http://schemas.openxmlformats.org/officeDocument/2006/relationships/slide" Target="/ppt/slides/slide47.xml"/><Relationship Id="rId6" Type="http://schemas.openxmlformats.org/officeDocument/2006/relationships/slide" Target="/ppt/slides/slide47.xml"/><Relationship Id="rId7" Type="http://schemas.openxmlformats.org/officeDocument/2006/relationships/slide" Target="/ppt/slides/slide47.xml"/><Relationship Id="rId8"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slide" Target="/ppt/slides/slide48.xml"/><Relationship Id="rId4" Type="http://schemas.openxmlformats.org/officeDocument/2006/relationships/slide" Target="/ppt/slides/slide48.xml"/><Relationship Id="rId9" Type="http://schemas.openxmlformats.org/officeDocument/2006/relationships/slide" Target="/ppt/slides/slide2.xml"/><Relationship Id="rId5" Type="http://schemas.openxmlformats.org/officeDocument/2006/relationships/slide" Target="/ppt/slides/slide48.xml"/><Relationship Id="rId6" Type="http://schemas.openxmlformats.org/officeDocument/2006/relationships/slide" Target="/ppt/slides/slide4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6.png"/><Relationship Id="rId10"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ppt/slides/slide49.xml"/><Relationship Id="rId4" Type="http://schemas.openxmlformats.org/officeDocument/2006/relationships/slide" Target="/ppt/slides/slide49.xml"/><Relationship Id="rId5" Type="http://schemas.openxmlformats.org/officeDocument/2006/relationships/slide" Target="/ppt/slides/slide49.xml"/><Relationship Id="rId6" Type="http://schemas.openxmlformats.org/officeDocument/2006/relationships/slide" Target="/ppt/slides/slide49.xml"/><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5.xml"/><Relationship Id="rId4" Type="http://schemas.openxmlformats.org/officeDocument/2006/relationships/slide" Target="/ppt/slides/slide5.xml"/><Relationship Id="rId5" Type="http://schemas.openxmlformats.org/officeDocument/2006/relationships/slide" Target="/ppt/slides/slide5.xml"/><Relationship Id="rId6" Type="http://schemas.openxmlformats.org/officeDocument/2006/relationships/slide" Target="/ppt/slides/slide5.xml"/><Relationship Id="rId7" Type="http://schemas.openxmlformats.org/officeDocument/2006/relationships/slide" Target="/ppt/slides/slide5.xml"/><Relationship Id="rId8"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slide" Target="/ppt/slides/slide50.xml"/><Relationship Id="rId4" Type="http://schemas.openxmlformats.org/officeDocument/2006/relationships/slide" Target="/ppt/slides/slide50.xml"/><Relationship Id="rId9" Type="http://schemas.openxmlformats.org/officeDocument/2006/relationships/slide" Target="/ppt/slides/slide2.xml"/><Relationship Id="rId5" Type="http://schemas.openxmlformats.org/officeDocument/2006/relationships/slide" Target="/ppt/slides/slide50.xml"/><Relationship Id="rId6" Type="http://schemas.openxmlformats.org/officeDocument/2006/relationships/slide" Target="/ppt/slides/slide50.xml"/><Relationship Id="rId7" Type="http://schemas.openxmlformats.org/officeDocument/2006/relationships/slide" Target="/ppt/slides/slide50.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3" Type="http://schemas.openxmlformats.org/officeDocument/2006/relationships/image" Target="../media/image21.png"/><Relationship Id="rId12" Type="http://schemas.openxmlformats.org/officeDocument/2006/relationships/slide" Target="/ppt/slides/slide50.xml"/><Relationship Id="rId15" Type="http://schemas.openxmlformats.org/officeDocument/2006/relationships/image" Target="../media/image27.png"/><Relationship Id="rId14" Type="http://schemas.openxmlformats.org/officeDocument/2006/relationships/slide" Target="/ppt/slid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slide" Target="/ppt/slides/slide51.xml"/><Relationship Id="rId4" Type="http://schemas.openxmlformats.org/officeDocument/2006/relationships/slide" Target="/ppt/slides/slide51.xml"/><Relationship Id="rId5" Type="http://schemas.openxmlformats.org/officeDocument/2006/relationships/slide" Target="/ppt/slides/slide51.xml"/><Relationship Id="rId6" Type="http://schemas.openxmlformats.org/officeDocument/2006/relationships/slide" Target="/ppt/slides/slide51.xml"/><Relationship Id="rId7"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ppt/slides/slide52.xml"/><Relationship Id="rId4" Type="http://schemas.openxmlformats.org/officeDocument/2006/relationships/slide" Target="/ppt/slides/slide52.xml"/><Relationship Id="rId9" Type="http://schemas.openxmlformats.org/officeDocument/2006/relationships/slide" Target="/ppt/slides/slide2.xml"/><Relationship Id="rId5" Type="http://schemas.openxmlformats.org/officeDocument/2006/relationships/slide" Target="/ppt/slides/slide52.xml"/><Relationship Id="rId6" Type="http://schemas.openxmlformats.org/officeDocument/2006/relationships/slide" Target="/ppt/slides/slide5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8.png"/><Relationship Id="rId10"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ppt/slides/slide53.xml"/><Relationship Id="rId4" Type="http://schemas.openxmlformats.org/officeDocument/2006/relationships/slide" Target="/ppt/slides/slide53.xml"/><Relationship Id="rId9" Type="http://schemas.openxmlformats.org/officeDocument/2006/relationships/slide" Target="/ppt/slides/slide53.xml"/><Relationship Id="rId5" Type="http://schemas.openxmlformats.org/officeDocument/2006/relationships/slide" Target="/ppt/slides/slide53.xml"/><Relationship Id="rId6" Type="http://schemas.openxmlformats.org/officeDocument/2006/relationships/slide" Target="/ppt/slides/slide53.xml"/><Relationship Id="rId7" Type="http://schemas.openxmlformats.org/officeDocument/2006/relationships/slide" Target="/ppt/slides/slide53.xml"/><Relationship Id="rId8" Type="http://schemas.openxmlformats.org/officeDocument/2006/relationships/image" Target="../media/image1.png"/><Relationship Id="rId10"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ppt/slides/slide54.xml"/><Relationship Id="rId4" Type="http://schemas.openxmlformats.org/officeDocument/2006/relationships/slide" Target="/ppt/slides/slide54.xml"/><Relationship Id="rId5" Type="http://schemas.openxmlformats.org/officeDocument/2006/relationships/slide" Target="/ppt/slides/slide54.xml"/><Relationship Id="rId6" Type="http://schemas.openxmlformats.org/officeDocument/2006/relationships/slide" Target="/ppt/slides/slide54.xml"/><Relationship Id="rId7"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slide" Target="/ppt/slides/slide55.xml"/><Relationship Id="rId4" Type="http://schemas.openxmlformats.org/officeDocument/2006/relationships/slide" Target="/ppt/slides/slide55.xml"/><Relationship Id="rId9" Type="http://schemas.openxmlformats.org/officeDocument/2006/relationships/slide" Target="/ppt/slides/slide2.xml"/><Relationship Id="rId5" Type="http://schemas.openxmlformats.org/officeDocument/2006/relationships/slide" Target="/ppt/slides/slide55.xml"/><Relationship Id="rId6" Type="http://schemas.openxmlformats.org/officeDocument/2006/relationships/slide" Target="/ppt/slides/slide55.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6.xml"/><Relationship Id="rId4" Type="http://schemas.openxmlformats.org/officeDocument/2006/relationships/slide" Target="/ppt/slides/slide6.xml"/><Relationship Id="rId9" Type="http://schemas.openxmlformats.org/officeDocument/2006/relationships/slide" Target="/ppt/slides/slide2.xml"/><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6.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7.xml"/><Relationship Id="rId4" Type="http://schemas.openxmlformats.org/officeDocument/2006/relationships/slide" Target="/ppt/slides/slide7.xml"/><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8.xml"/><Relationship Id="rId4" Type="http://schemas.openxmlformats.org/officeDocument/2006/relationships/slide" Target="/ppt/slides/slide8.xml"/><Relationship Id="rId9" Type="http://schemas.openxmlformats.org/officeDocument/2006/relationships/slide" Target="/ppt/slides/slide2.xml"/><Relationship Id="rId5" Type="http://schemas.openxmlformats.org/officeDocument/2006/relationships/slide" Target="/ppt/slides/slide8.xml"/><Relationship Id="rId6" Type="http://schemas.openxmlformats.org/officeDocument/2006/relationships/slide" Target="/ppt/slides/slide8.xml"/><Relationship Id="rId7" Type="http://schemas.openxmlformats.org/officeDocument/2006/relationships/slide" Target="/ppt/slides/slide8.xml"/><Relationship Id="rId8" Type="http://schemas.openxmlformats.org/officeDocument/2006/relationships/slide" Target="/ppt/slides/slide2.xml"/><Relationship Id="rId11" Type="http://schemas.openxmlformats.org/officeDocument/2006/relationships/image" Target="../media/image9.png"/><Relationship Id="rId10" Type="http://schemas.openxmlformats.org/officeDocument/2006/relationships/slide" Target="/ppt/slides/slide2.xml"/><Relationship Id="rId13" Type="http://schemas.openxmlformats.org/officeDocument/2006/relationships/image" Target="../media/image8.png"/><Relationship Id="rId12" Type="http://schemas.openxmlformats.org/officeDocument/2006/relationships/slide" Target="/ppt/slid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9.xml"/><Relationship Id="rId4" Type="http://schemas.openxmlformats.org/officeDocument/2006/relationships/slide" Target="/ppt/slides/slide9.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8"/>
          <p:cNvSpPr txBox="1"/>
          <p:nvPr>
            <p:ph type="ctrTitle"/>
          </p:nvPr>
        </p:nvSpPr>
        <p:spPr>
          <a:xfrm>
            <a:off x="946175" y="3227401"/>
            <a:ext cx="7050900" cy="125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00"/>
                </a:solidFill>
              </a:rPr>
              <a:t>Vernal Pools</a:t>
            </a:r>
            <a:endParaRPr>
              <a:solidFill>
                <a:srgbClr val="FFFF00"/>
              </a:solidFill>
            </a:endParaRPr>
          </a:p>
        </p:txBody>
      </p:sp>
      <p:sp>
        <p:nvSpPr>
          <p:cNvPr id="46" name="Google Shape;46;p8"/>
          <p:cNvSpPr txBox="1"/>
          <p:nvPr>
            <p:ph idx="1" type="subTitle"/>
          </p:nvPr>
        </p:nvSpPr>
        <p:spPr>
          <a:xfrm>
            <a:off x="7073650" y="6592750"/>
            <a:ext cx="1476000" cy="28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Template </a:t>
            </a:r>
            <a:r>
              <a:rPr lang="en" sz="1000">
                <a:solidFill>
                  <a:srgbClr val="FFFFFF"/>
                </a:solidFill>
              </a:rPr>
              <a:t>by Eric Curts</a:t>
            </a:r>
            <a:endParaRPr sz="1000">
              <a:solidFill>
                <a:srgbClr val="FFFFFF"/>
              </a:solidFill>
            </a:endParaRPr>
          </a:p>
          <a:p>
            <a:pPr indent="0" lvl="0" marL="0" rtl="0" algn="ctr">
              <a:spcBef>
                <a:spcPts val="0"/>
              </a:spcBef>
              <a:spcAft>
                <a:spcPts val="0"/>
              </a:spcAft>
              <a:buNone/>
            </a:pPr>
            <a:r>
              <a:t/>
            </a:r>
            <a:endParaRPr>
              <a:solidFill>
                <a:srgbClr val="FFFFFF"/>
              </a:solidFill>
            </a:endParaRPr>
          </a:p>
        </p:txBody>
      </p:sp>
      <p:pic>
        <p:nvPicPr>
          <p:cNvPr id="47" name="Google Shape;47;p8"/>
          <p:cNvPicPr preferRelativeResize="0"/>
          <p:nvPr/>
        </p:nvPicPr>
        <p:blipFill>
          <a:blip r:embed="rId3">
            <a:alphaModFix/>
          </a:blip>
          <a:stretch>
            <a:fillRect/>
          </a:stretch>
        </p:blipFill>
        <p:spPr>
          <a:xfrm>
            <a:off x="1215475" y="1241625"/>
            <a:ext cx="6512300" cy="1934200"/>
          </a:xfrm>
          <a:prstGeom prst="rect">
            <a:avLst/>
          </a:prstGeom>
          <a:noFill/>
          <a:ln>
            <a:noFill/>
          </a:ln>
        </p:spPr>
      </p:pic>
      <p:pic>
        <p:nvPicPr>
          <p:cNvPr id="48" name="Google Shape;48;p8"/>
          <p:cNvPicPr preferRelativeResize="0"/>
          <p:nvPr/>
        </p:nvPicPr>
        <p:blipFill>
          <a:blip r:embed="rId4">
            <a:alphaModFix/>
          </a:blip>
          <a:stretch>
            <a:fillRect/>
          </a:stretch>
        </p:blipFill>
        <p:spPr>
          <a:xfrm>
            <a:off x="338300" y="3508550"/>
            <a:ext cx="1982024" cy="3084200"/>
          </a:xfrm>
          <a:prstGeom prst="rect">
            <a:avLst/>
          </a:prstGeom>
          <a:noFill/>
          <a:ln>
            <a:noFill/>
          </a:ln>
        </p:spPr>
      </p:pic>
      <p:pic>
        <p:nvPicPr>
          <p:cNvPr id="49" name="Google Shape;49;p8"/>
          <p:cNvPicPr preferRelativeResize="0"/>
          <p:nvPr/>
        </p:nvPicPr>
        <p:blipFill>
          <a:blip r:embed="rId5">
            <a:alphaModFix/>
          </a:blip>
          <a:stretch>
            <a:fillRect/>
          </a:stretch>
        </p:blipFill>
        <p:spPr>
          <a:xfrm>
            <a:off x="2819962" y="4762030"/>
            <a:ext cx="3303315" cy="1855795"/>
          </a:xfrm>
          <a:prstGeom prst="rect">
            <a:avLst/>
          </a:prstGeom>
          <a:noFill/>
          <a:ln>
            <a:noFill/>
          </a:ln>
        </p:spPr>
      </p:pic>
      <p:pic>
        <p:nvPicPr>
          <p:cNvPr id="50" name="Google Shape;50;p8"/>
          <p:cNvPicPr preferRelativeResize="0"/>
          <p:nvPr/>
        </p:nvPicPr>
        <p:blipFill rotWithShape="1">
          <a:blip r:embed="rId6">
            <a:alphaModFix/>
          </a:blip>
          <a:srcRect b="0" l="5285" r="6771" t="0"/>
          <a:stretch/>
        </p:blipFill>
        <p:spPr>
          <a:xfrm>
            <a:off x="6745175" y="3556825"/>
            <a:ext cx="2034251" cy="308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8" name="Shape 128"/>
        <p:cNvGrpSpPr/>
        <p:nvPr/>
      </p:nvGrpSpPr>
      <p:grpSpPr>
        <a:xfrm>
          <a:off x="0" y="0"/>
          <a:ext cx="0" cy="0"/>
          <a:chOff x="0" y="0"/>
          <a:chExt cx="0" cy="0"/>
        </a:xfrm>
      </p:grpSpPr>
      <p:sp>
        <p:nvSpPr>
          <p:cNvPr id="129" name="Google Shape;129;p1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a:hlinkClick action="ppaction://hlinksldjump" r:id="rId4"/>
          </p:cNvPr>
          <p:cNvSpPr txBox="1"/>
          <p:nvPr>
            <p:ph idx="1" type="body"/>
          </p:nvPr>
        </p:nvSpPr>
        <p:spPr>
          <a:xfrm>
            <a:off x="4879025" y="1024650"/>
            <a:ext cx="42000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Important places for many animals to breed, lay eggs and live.</a:t>
            </a:r>
            <a:endParaRPr sz="4800">
              <a:solidFill>
                <a:srgbClr val="FFFFFF"/>
              </a:solidFill>
            </a:endParaRPr>
          </a:p>
        </p:txBody>
      </p:sp>
      <p:sp>
        <p:nvSpPr>
          <p:cNvPr id="131" name="Google Shape;131;p1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$400 Answer</a:t>
            </a:r>
            <a:endParaRPr>
              <a:solidFill>
                <a:srgbClr val="FFFFFF"/>
              </a:solidFill>
            </a:endParaRPr>
          </a:p>
        </p:txBody>
      </p:sp>
      <p:sp>
        <p:nvSpPr>
          <p:cNvPr id="132" name="Google Shape;132;p1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33" name="Google Shape;133;p1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34" name="Google Shape;134;p17">
            <a:hlinkClick action="ppaction://hlinksldjump" r:id="rId11"/>
          </p:cNvPr>
          <p:cNvPicPr preferRelativeResize="0"/>
          <p:nvPr/>
        </p:nvPicPr>
        <p:blipFill rotWithShape="1">
          <a:blip r:embed="rId12">
            <a:alphaModFix/>
          </a:blip>
          <a:srcRect b="0" l="0" r="12724" t="0"/>
          <a:stretch/>
        </p:blipFill>
        <p:spPr>
          <a:xfrm>
            <a:off x="0" y="1969288"/>
            <a:ext cx="4879876" cy="3145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38" name="Shape 138"/>
        <p:cNvGrpSpPr/>
        <p:nvPr/>
      </p:nvGrpSpPr>
      <p:grpSpPr>
        <a:xfrm>
          <a:off x="0" y="0"/>
          <a:ext cx="0" cy="0"/>
          <a:chOff x="0" y="0"/>
          <a:chExt cx="0" cy="0"/>
        </a:xfrm>
      </p:grpSpPr>
      <p:sp>
        <p:nvSpPr>
          <p:cNvPr id="139" name="Google Shape;139;p1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animal that depends on vernal pools and how.</a:t>
            </a:r>
            <a:endParaRPr sz="4800">
              <a:solidFill>
                <a:srgbClr val="FFFFFF"/>
              </a:solidFill>
            </a:endParaRPr>
          </a:p>
        </p:txBody>
      </p:sp>
      <p:sp>
        <p:nvSpPr>
          <p:cNvPr id="141" name="Google Shape;141;p1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142" name="Google Shape;142;p1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43" name="Google Shape;143;p1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47" name="Shape 147"/>
        <p:cNvGrpSpPr/>
        <p:nvPr/>
      </p:nvGrpSpPr>
      <p:grpSpPr>
        <a:xfrm>
          <a:off x="0" y="0"/>
          <a:ext cx="0" cy="0"/>
          <a:chOff x="0" y="0"/>
          <a:chExt cx="0" cy="0"/>
        </a:xfrm>
      </p:grpSpPr>
      <p:sp>
        <p:nvSpPr>
          <p:cNvPr id="148" name="Google Shape;148;p19">
            <a:hlinkClick action="ppaction://hlinksldjump" r:id="rId3"/>
          </p:cNvPr>
          <p:cNvSpPr/>
          <p:nvPr/>
        </p:nvSpPr>
        <p:spPr>
          <a:xfrm>
            <a:off x="0" y="-189317"/>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a:hlinkClick action="ppaction://hlinksldjump" r:id="rId4"/>
          </p:cNvPr>
          <p:cNvSpPr txBox="1"/>
          <p:nvPr>
            <p:ph idx="1" type="body"/>
          </p:nvPr>
        </p:nvSpPr>
        <p:spPr>
          <a:xfrm>
            <a:off x="1644475" y="3567675"/>
            <a:ext cx="6404700" cy="278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rPr>
              <a:t>-Fairy shrimp: homes</a:t>
            </a:r>
            <a:endParaRPr sz="30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3000">
                <a:solidFill>
                  <a:srgbClr val="FFFFFF"/>
                </a:solidFill>
              </a:rPr>
              <a:t>-Wood frogs and spotted/marbled salamanders: lay eggs</a:t>
            </a:r>
            <a:endParaRPr sz="30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3000">
                <a:solidFill>
                  <a:srgbClr val="FFFFFF"/>
                </a:solidFill>
              </a:rPr>
              <a:t>-Many other insects: homes</a:t>
            </a:r>
            <a:endParaRPr sz="3000">
              <a:solidFill>
                <a:srgbClr val="FFFFFF"/>
              </a:solidFill>
            </a:endParaRPr>
          </a:p>
        </p:txBody>
      </p:sp>
      <p:sp>
        <p:nvSpPr>
          <p:cNvPr id="150" name="Google Shape;150;p1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151" name="Google Shape;151;p1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52" name="Google Shape;152;p1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53" name="Google Shape;153;p19">
            <a:hlinkClick action="ppaction://hlinksldjump" r:id="rId11"/>
          </p:cNvPr>
          <p:cNvPicPr preferRelativeResize="0"/>
          <p:nvPr/>
        </p:nvPicPr>
        <p:blipFill rotWithShape="1">
          <a:blip r:embed="rId12">
            <a:alphaModFix/>
          </a:blip>
          <a:srcRect b="0" l="8091" r="4997" t="0"/>
          <a:stretch/>
        </p:blipFill>
        <p:spPr>
          <a:xfrm>
            <a:off x="2161263" y="1056850"/>
            <a:ext cx="4821474" cy="2478627"/>
          </a:xfrm>
          <a:prstGeom prst="rect">
            <a:avLst/>
          </a:prstGeom>
          <a:noFill/>
          <a:ln>
            <a:noFill/>
          </a:ln>
        </p:spPr>
      </p:pic>
      <p:sp>
        <p:nvSpPr>
          <p:cNvPr id="154" name="Google Shape;154;p19"/>
          <p:cNvSpPr/>
          <p:nvPr/>
        </p:nvSpPr>
        <p:spPr>
          <a:xfrm rot="-5400000">
            <a:off x="149275" y="2625275"/>
            <a:ext cx="1761600" cy="1228800"/>
          </a:xfrm>
          <a:prstGeom prst="uturnArrow">
            <a:avLst>
              <a:gd fmla="val 27308" name="adj1"/>
              <a:gd fmla="val 24422" name="adj2"/>
              <a:gd fmla="val 25000" name="adj3"/>
              <a:gd fmla="val 43750" name="adj4"/>
              <a:gd fmla="val 100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58" name="Shape 158"/>
        <p:cNvGrpSpPr/>
        <p:nvPr/>
      </p:nvGrpSpPr>
      <p:grpSpPr>
        <a:xfrm>
          <a:off x="0" y="0"/>
          <a:ext cx="0" cy="0"/>
          <a:chOff x="0" y="0"/>
          <a:chExt cx="0" cy="0"/>
        </a:xfrm>
      </p:grpSpPr>
      <p:sp>
        <p:nvSpPr>
          <p:cNvPr id="159" name="Google Shape;159;p2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kind of amphibian that lives in Rhode Island.</a:t>
            </a:r>
            <a:endParaRPr sz="4800">
              <a:solidFill>
                <a:srgbClr val="FFFFFF"/>
              </a:solidFill>
            </a:endParaRPr>
          </a:p>
        </p:txBody>
      </p:sp>
      <p:sp>
        <p:nvSpPr>
          <p:cNvPr id="161" name="Google Shape;161;p2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$100 Question</a:t>
            </a:r>
            <a:endParaRPr>
              <a:solidFill>
                <a:srgbClr val="FFFFFF"/>
              </a:solidFill>
            </a:endParaRPr>
          </a:p>
        </p:txBody>
      </p:sp>
      <p:sp>
        <p:nvSpPr>
          <p:cNvPr id="162" name="Google Shape;162;p2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63" name="Google Shape;163;p2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67" name="Shape 167"/>
        <p:cNvGrpSpPr/>
        <p:nvPr/>
      </p:nvGrpSpPr>
      <p:grpSpPr>
        <a:xfrm>
          <a:off x="0" y="0"/>
          <a:ext cx="0" cy="0"/>
          <a:chOff x="0" y="0"/>
          <a:chExt cx="0" cy="0"/>
        </a:xfrm>
      </p:grpSpPr>
      <p:sp>
        <p:nvSpPr>
          <p:cNvPr id="168" name="Google Shape;168;p2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Frogs, toads, salamanders...</a:t>
            </a:r>
            <a:endParaRPr sz="4800">
              <a:solidFill>
                <a:srgbClr val="FFFFFF"/>
              </a:solidFill>
            </a:endParaRPr>
          </a:p>
        </p:txBody>
      </p:sp>
      <p:sp>
        <p:nvSpPr>
          <p:cNvPr id="170" name="Google Shape;170;p2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Amphibians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171" name="Google Shape;171;p2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72" name="Google Shape;172;p2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73" name="Google Shape;173;p21"/>
          <p:cNvPicPr preferRelativeResize="0"/>
          <p:nvPr/>
        </p:nvPicPr>
        <p:blipFill>
          <a:blip r:embed="rId11">
            <a:alphaModFix/>
          </a:blip>
          <a:stretch>
            <a:fillRect/>
          </a:stretch>
        </p:blipFill>
        <p:spPr>
          <a:xfrm>
            <a:off x="152400" y="4014125"/>
            <a:ext cx="4037075" cy="2690724"/>
          </a:xfrm>
          <a:prstGeom prst="rect">
            <a:avLst/>
          </a:prstGeom>
          <a:noFill/>
          <a:ln>
            <a:noFill/>
          </a:ln>
        </p:spPr>
      </p:pic>
      <p:pic>
        <p:nvPicPr>
          <p:cNvPr id="174" name="Google Shape;174;p21"/>
          <p:cNvPicPr preferRelativeResize="0"/>
          <p:nvPr/>
        </p:nvPicPr>
        <p:blipFill>
          <a:blip r:embed="rId12">
            <a:alphaModFix/>
          </a:blip>
          <a:stretch>
            <a:fillRect/>
          </a:stretch>
        </p:blipFill>
        <p:spPr>
          <a:xfrm>
            <a:off x="5779775" y="1024650"/>
            <a:ext cx="3178074" cy="2118725"/>
          </a:xfrm>
          <a:prstGeom prst="rect">
            <a:avLst/>
          </a:prstGeom>
          <a:noFill/>
          <a:ln>
            <a:noFill/>
          </a:ln>
        </p:spPr>
      </p:pic>
      <p:pic>
        <p:nvPicPr>
          <p:cNvPr id="175" name="Google Shape;175;p21"/>
          <p:cNvPicPr preferRelativeResize="0"/>
          <p:nvPr/>
        </p:nvPicPr>
        <p:blipFill>
          <a:blip r:embed="rId13">
            <a:alphaModFix/>
          </a:blip>
          <a:stretch>
            <a:fillRect/>
          </a:stretch>
        </p:blipFill>
        <p:spPr>
          <a:xfrm>
            <a:off x="152400" y="1024649"/>
            <a:ext cx="3171774" cy="2118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79" name="Shape 179"/>
        <p:cNvGrpSpPr/>
        <p:nvPr/>
      </p:nvGrpSpPr>
      <p:grpSpPr>
        <a:xfrm>
          <a:off x="0" y="0"/>
          <a:ext cx="0" cy="0"/>
          <a:chOff x="0" y="0"/>
          <a:chExt cx="0" cy="0"/>
        </a:xfrm>
      </p:grpSpPr>
      <p:sp>
        <p:nvSpPr>
          <p:cNvPr id="180" name="Google Shape;180;p2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two characteristics of amphibians.</a:t>
            </a:r>
            <a:endParaRPr sz="4800">
              <a:solidFill>
                <a:srgbClr val="FFFFFF"/>
              </a:solidFill>
            </a:endParaRPr>
          </a:p>
        </p:txBody>
      </p:sp>
      <p:sp>
        <p:nvSpPr>
          <p:cNvPr id="182" name="Google Shape;182;p2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rgbClr val="FFFFFF"/>
                </a:solidFill>
                <a:uFill>
                  <a:noFill/>
                </a:uFill>
                <a:hlinkClick action="ppaction://hlinksldjump" r:id="rId6">
                  <a:extLst>
                    <a:ext uri="{A12FA001-AC4F-418D-AE19-62706E023703}">
                      <ahyp:hlinkClr val="tx"/>
                    </a:ext>
                  </a:extLst>
                </a:hlinkClick>
              </a:rPr>
              <a:t>- $200 Question</a:t>
            </a:r>
            <a:endParaRPr>
              <a:solidFill>
                <a:srgbClr val="FFFFFF"/>
              </a:solidFill>
            </a:endParaRPr>
          </a:p>
        </p:txBody>
      </p:sp>
      <p:sp>
        <p:nvSpPr>
          <p:cNvPr id="183" name="Google Shape;183;p2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84" name="Google Shape;184;p2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88" name="Shape 188"/>
        <p:cNvGrpSpPr/>
        <p:nvPr/>
      </p:nvGrpSpPr>
      <p:grpSpPr>
        <a:xfrm>
          <a:off x="0" y="0"/>
          <a:ext cx="0" cy="0"/>
          <a:chOff x="0" y="0"/>
          <a:chExt cx="0" cy="0"/>
        </a:xfrm>
      </p:grpSpPr>
      <p:sp>
        <p:nvSpPr>
          <p:cNvPr id="189" name="Google Shape;189;p2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a:hlinkClick action="ppaction://hlinksldjump" r:id="rId4"/>
          </p:cNvPr>
          <p:cNvSpPr txBox="1"/>
          <p:nvPr>
            <p:ph idx="1" type="body"/>
          </p:nvPr>
        </p:nvSpPr>
        <p:spPr>
          <a:xfrm>
            <a:off x="4037050" y="1237775"/>
            <a:ext cx="4950600" cy="4921800"/>
          </a:xfrm>
          <a:prstGeom prst="rect">
            <a:avLst/>
          </a:prstGeom>
        </p:spPr>
        <p:txBody>
          <a:bodyPr anchorCtr="0" anchor="ctr" bIns="91425" lIns="91425" spcFirstLastPara="1" rIns="91425" wrap="square" tIns="91425">
            <a:noAutofit/>
          </a:bodyPr>
          <a:lstStyle/>
          <a:p>
            <a:pPr indent="-457200" lvl="0" marL="457200" rtl="0" algn="l">
              <a:lnSpc>
                <a:spcPct val="100000"/>
              </a:lnSpc>
              <a:spcBef>
                <a:spcPts val="0"/>
              </a:spcBef>
              <a:spcAft>
                <a:spcPts val="0"/>
              </a:spcAft>
              <a:buClr>
                <a:srgbClr val="FFFFFF"/>
              </a:buClr>
              <a:buSzPts val="3600"/>
              <a:buChar char="●"/>
            </a:pPr>
            <a:r>
              <a:rPr lang="en" sz="3600">
                <a:solidFill>
                  <a:srgbClr val="FFFFFF"/>
                </a:solidFill>
              </a:rPr>
              <a:t>Cold-blooded (Ectothermic)</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 sz="3600">
                <a:solidFill>
                  <a:srgbClr val="FFFFFF"/>
                </a:solidFill>
              </a:rPr>
              <a:t>Permeable skin</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 sz="3600">
                <a:solidFill>
                  <a:srgbClr val="FFFFFF"/>
                </a:solidFill>
              </a:rPr>
              <a:t>Life spent partly in water</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 sz="3600">
                <a:solidFill>
                  <a:srgbClr val="FFFFFF"/>
                </a:solidFill>
              </a:rPr>
              <a:t>Breathe through skin</a:t>
            </a: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 sz="3600">
                <a:solidFill>
                  <a:srgbClr val="FFFFFF"/>
                </a:solidFill>
              </a:rPr>
              <a:t>Carnivores</a:t>
            </a:r>
            <a:endParaRPr sz="3600">
              <a:solidFill>
                <a:srgbClr val="FFFFFF"/>
              </a:solidFill>
            </a:endParaRPr>
          </a:p>
          <a:p>
            <a:pPr indent="0" lvl="0" marL="0" rtl="0" algn="ctr">
              <a:spcBef>
                <a:spcPts val="0"/>
              </a:spcBef>
              <a:spcAft>
                <a:spcPts val="0"/>
              </a:spcAft>
              <a:buNone/>
            </a:pPr>
            <a:r>
              <a:t/>
            </a:r>
            <a:endParaRPr sz="3600">
              <a:solidFill>
                <a:srgbClr val="FFFFFF"/>
              </a:solidFill>
            </a:endParaRPr>
          </a:p>
        </p:txBody>
      </p:sp>
      <p:sp>
        <p:nvSpPr>
          <p:cNvPr id="191" name="Google Shape;191;p2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192" name="Google Shape;192;p2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93" name="Google Shape;193;p2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194" name="Google Shape;194;p23"/>
          <p:cNvPicPr preferRelativeResize="0"/>
          <p:nvPr/>
        </p:nvPicPr>
        <p:blipFill rotWithShape="1">
          <a:blip r:embed="rId12">
            <a:alphaModFix/>
          </a:blip>
          <a:srcRect b="14994" l="0" r="0" t="0"/>
          <a:stretch/>
        </p:blipFill>
        <p:spPr>
          <a:xfrm>
            <a:off x="0" y="2698649"/>
            <a:ext cx="3961825" cy="2216026"/>
          </a:xfrm>
          <a:prstGeom prst="rect">
            <a:avLst/>
          </a:prstGeom>
          <a:noFill/>
          <a:ln>
            <a:noFill/>
          </a:ln>
        </p:spPr>
      </p:pic>
      <p:pic>
        <p:nvPicPr>
          <p:cNvPr id="195" name="Google Shape;195;p23">
            <a:hlinkClick action="ppaction://hlinksldjump" r:id="rId13"/>
          </p:cNvPr>
          <p:cNvPicPr preferRelativeResize="0"/>
          <p:nvPr/>
        </p:nvPicPr>
        <p:blipFill rotWithShape="1">
          <a:blip r:embed="rId14">
            <a:alphaModFix/>
          </a:blip>
          <a:srcRect b="0" l="4917" r="1772" t="6846"/>
          <a:stretch/>
        </p:blipFill>
        <p:spPr>
          <a:xfrm>
            <a:off x="0" y="4776775"/>
            <a:ext cx="3961824" cy="2109250"/>
          </a:xfrm>
          <a:prstGeom prst="rect">
            <a:avLst/>
          </a:prstGeom>
          <a:noFill/>
          <a:ln>
            <a:noFill/>
          </a:ln>
        </p:spPr>
      </p:pic>
      <p:pic>
        <p:nvPicPr>
          <p:cNvPr id="196" name="Google Shape;196;p23">
            <a:hlinkClick action="ppaction://hlinksldjump" r:id="rId15"/>
          </p:cNvPr>
          <p:cNvPicPr preferRelativeResize="0"/>
          <p:nvPr/>
        </p:nvPicPr>
        <p:blipFill rotWithShape="1">
          <a:blip r:embed="rId16">
            <a:alphaModFix/>
          </a:blip>
          <a:srcRect b="12260" l="1864" r="0" t="14543"/>
          <a:stretch/>
        </p:blipFill>
        <p:spPr>
          <a:xfrm flipH="1">
            <a:off x="0" y="1033025"/>
            <a:ext cx="3961825" cy="2216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00" name="Shape 200"/>
        <p:cNvGrpSpPr/>
        <p:nvPr/>
      </p:nvGrpSpPr>
      <p:grpSpPr>
        <a:xfrm>
          <a:off x="0" y="0"/>
          <a:ext cx="0" cy="0"/>
          <a:chOff x="0" y="0"/>
          <a:chExt cx="0" cy="0"/>
        </a:xfrm>
      </p:grpSpPr>
      <p:sp>
        <p:nvSpPr>
          <p:cNvPr id="201" name="Google Shape;201;p2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threat to amphibians.</a:t>
            </a:r>
            <a:endParaRPr sz="4800">
              <a:solidFill>
                <a:srgbClr val="FFFFFF"/>
              </a:solidFill>
            </a:endParaRPr>
          </a:p>
        </p:txBody>
      </p:sp>
      <p:sp>
        <p:nvSpPr>
          <p:cNvPr id="203" name="Google Shape;203;p2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204" name="Google Shape;204;p2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05" name="Google Shape;205;p2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09" name="Shape 209"/>
        <p:cNvGrpSpPr/>
        <p:nvPr/>
      </p:nvGrpSpPr>
      <p:grpSpPr>
        <a:xfrm>
          <a:off x="0" y="0"/>
          <a:ext cx="0" cy="0"/>
          <a:chOff x="0" y="0"/>
          <a:chExt cx="0" cy="0"/>
        </a:xfrm>
      </p:grpSpPr>
      <p:sp>
        <p:nvSpPr>
          <p:cNvPr id="210" name="Google Shape;210;p2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5">
            <a:hlinkClick action="ppaction://hlinksldjump" r:id="rId4"/>
          </p:cNvPr>
          <p:cNvSpPr txBox="1"/>
          <p:nvPr>
            <p:ph idx="1" type="body"/>
          </p:nvPr>
        </p:nvSpPr>
        <p:spPr>
          <a:xfrm>
            <a:off x="4561225" y="1345600"/>
            <a:ext cx="4325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Pollution</a:t>
            </a:r>
            <a:endParaRPr sz="4800">
              <a:solidFill>
                <a:srgbClr val="FFFFFF"/>
              </a:solidFill>
            </a:endParaRPr>
          </a:p>
          <a:p>
            <a:pPr indent="0" lvl="0" marL="0" rtl="0" algn="ctr">
              <a:spcBef>
                <a:spcPts val="0"/>
              </a:spcBef>
              <a:spcAft>
                <a:spcPts val="0"/>
              </a:spcAft>
              <a:buNone/>
            </a:pPr>
            <a:r>
              <a:rPr lang="en" sz="4800">
                <a:solidFill>
                  <a:srgbClr val="FFFFFF"/>
                </a:solidFill>
              </a:rPr>
              <a:t>Habitat loss</a:t>
            </a:r>
            <a:endParaRPr sz="4800">
              <a:solidFill>
                <a:srgbClr val="FFFFFF"/>
              </a:solidFill>
            </a:endParaRPr>
          </a:p>
          <a:p>
            <a:pPr indent="0" lvl="0" marL="0" rtl="0" algn="ctr">
              <a:spcBef>
                <a:spcPts val="0"/>
              </a:spcBef>
              <a:spcAft>
                <a:spcPts val="0"/>
              </a:spcAft>
              <a:buNone/>
            </a:pPr>
            <a:r>
              <a:rPr lang="en" sz="4800">
                <a:solidFill>
                  <a:srgbClr val="FFFFFF"/>
                </a:solidFill>
              </a:rPr>
              <a:t>Fragmentation</a:t>
            </a:r>
            <a:endParaRPr sz="4800">
              <a:solidFill>
                <a:srgbClr val="FFFFFF"/>
              </a:solidFill>
            </a:endParaRPr>
          </a:p>
          <a:p>
            <a:pPr indent="0" lvl="0" marL="0" rtl="0" algn="ctr">
              <a:spcBef>
                <a:spcPts val="0"/>
              </a:spcBef>
              <a:spcAft>
                <a:spcPts val="0"/>
              </a:spcAft>
              <a:buNone/>
            </a:pPr>
            <a:r>
              <a:rPr lang="en" sz="4800">
                <a:solidFill>
                  <a:srgbClr val="FFFFFF"/>
                </a:solidFill>
              </a:rPr>
              <a:t>Climate change</a:t>
            </a:r>
            <a:endParaRPr sz="48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212" name="Google Shape;212;p2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Answer</a:t>
            </a:r>
            <a:endParaRPr>
              <a:solidFill>
                <a:srgbClr val="FFFFFF"/>
              </a:solidFill>
            </a:endParaRPr>
          </a:p>
        </p:txBody>
      </p:sp>
      <p:sp>
        <p:nvSpPr>
          <p:cNvPr id="213" name="Google Shape;213;p2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14" name="Google Shape;214;p2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15" name="Google Shape;215;p25"/>
          <p:cNvPicPr preferRelativeResize="0"/>
          <p:nvPr/>
        </p:nvPicPr>
        <p:blipFill>
          <a:blip r:embed="rId12">
            <a:alphaModFix/>
          </a:blip>
          <a:stretch>
            <a:fillRect/>
          </a:stretch>
        </p:blipFill>
        <p:spPr>
          <a:xfrm>
            <a:off x="0" y="2243500"/>
            <a:ext cx="4561223" cy="30408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19" name="Shape 219"/>
        <p:cNvGrpSpPr/>
        <p:nvPr/>
      </p:nvGrpSpPr>
      <p:grpSpPr>
        <a:xfrm>
          <a:off x="0" y="0"/>
          <a:ext cx="0" cy="0"/>
          <a:chOff x="0" y="0"/>
          <a:chExt cx="0" cy="0"/>
        </a:xfrm>
      </p:grpSpPr>
      <p:sp>
        <p:nvSpPr>
          <p:cNvPr id="220" name="Google Shape;220;p2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way you can help amphibians.</a:t>
            </a:r>
            <a:endParaRPr sz="4800">
              <a:solidFill>
                <a:srgbClr val="FFFFFF"/>
              </a:solidFill>
            </a:endParaRPr>
          </a:p>
        </p:txBody>
      </p:sp>
      <p:sp>
        <p:nvSpPr>
          <p:cNvPr id="222" name="Google Shape;222;p2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rgbClr val="FFFFFF"/>
                </a:solidFill>
                <a:uFill>
                  <a:noFill/>
                </a:uFill>
                <a:hlinkClick action="ppaction://hlinksldjump" r:id="rId6">
                  <a:extLst>
                    <a:ext uri="{A12FA001-AC4F-418D-AE19-62706E023703}">
                      <ahyp:hlinkClr val="tx"/>
                    </a:ext>
                  </a:extLst>
                </a:hlinkClick>
              </a:rPr>
              <a:t>- $400 Question</a:t>
            </a:r>
            <a:endParaRPr>
              <a:solidFill>
                <a:srgbClr val="FFFFFF"/>
              </a:solidFill>
            </a:endParaRPr>
          </a:p>
        </p:txBody>
      </p:sp>
      <p:sp>
        <p:nvSpPr>
          <p:cNvPr id="223" name="Google Shape;223;p2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24" name="Google Shape;224;p2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4" name="Shape 54"/>
        <p:cNvGrpSpPr/>
        <p:nvPr/>
      </p:nvGrpSpPr>
      <p:grpSpPr>
        <a:xfrm>
          <a:off x="0" y="0"/>
          <a:ext cx="0" cy="0"/>
          <a:chOff x="0" y="0"/>
          <a:chExt cx="0" cy="0"/>
        </a:xfrm>
      </p:grpSpPr>
      <p:sp>
        <p:nvSpPr>
          <p:cNvPr id="55" name="Google Shape;55;p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a:hlinkClick action="ppaction://hlinksldjump" r:id="rId4"/>
          </p:cNvPr>
          <p:cNvSpPr txBox="1"/>
          <p:nvPr>
            <p:ph type="title"/>
          </p:nvPr>
        </p:nvSpPr>
        <p:spPr>
          <a:xfrm>
            <a:off x="457200" y="-182567"/>
            <a:ext cx="49329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00"/>
                </a:solidFill>
                <a:uFill>
                  <a:noFill/>
                </a:uFill>
                <a:hlinkClick action="ppaction://hlinksldjump" r:id="rId5">
                  <a:extLst>
                    <a:ext uri="{A12FA001-AC4F-418D-AE19-62706E023703}">
                      <ahyp:hlinkClr val="tx"/>
                    </a:ext>
                  </a:extLst>
                </a:hlinkClick>
              </a:rPr>
              <a:t>JEOPARDY BOARD</a:t>
            </a:r>
            <a:endParaRPr>
              <a:solidFill>
                <a:srgbClr val="FFFF00"/>
              </a:solidFill>
            </a:endParaRPr>
          </a:p>
        </p:txBody>
      </p:sp>
      <p:graphicFrame>
        <p:nvGraphicFramePr>
          <p:cNvPr id="57" name="Google Shape;57;p9"/>
          <p:cNvGraphicFramePr/>
          <p:nvPr/>
        </p:nvGraphicFramePr>
        <p:xfrm>
          <a:off x="84750" y="960633"/>
          <a:ext cx="3000000" cy="3000000"/>
        </p:xfrm>
        <a:graphic>
          <a:graphicData uri="http://schemas.openxmlformats.org/drawingml/2006/table">
            <a:tbl>
              <a:tblPr>
                <a:noFill/>
                <a:tableStyleId>{2909E6BD-C106-4E80-8D37-8A78D7CE23FF}</a:tableStyleId>
              </a:tblPr>
              <a:tblGrid>
                <a:gridCol w="1801875"/>
                <a:gridCol w="1801875"/>
                <a:gridCol w="1801875"/>
                <a:gridCol w="1801875"/>
                <a:gridCol w="1801875"/>
              </a:tblGrid>
              <a:tr h="897175">
                <a:tc>
                  <a:txBody>
                    <a:bodyPr/>
                    <a:lstStyle/>
                    <a:p>
                      <a:pPr indent="0" lvl="0" marL="0" rtl="0" algn="ctr">
                        <a:spcBef>
                          <a:spcPts val="0"/>
                        </a:spcBef>
                        <a:spcAft>
                          <a:spcPts val="0"/>
                        </a:spcAft>
                        <a:buNone/>
                      </a:pPr>
                      <a:r>
                        <a:rPr b="1" lang="en" sz="2400">
                          <a:solidFill>
                            <a:srgbClr val="FFFFFF"/>
                          </a:solidFill>
                        </a:rPr>
                        <a:t>Vernal Pools</a:t>
                      </a:r>
                      <a:endParaRPr sz="24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Amphibians</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Frogs</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Toads</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Salamanders</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6">
                            <a:extLst>
                              <a:ext uri="{A12FA001-AC4F-418D-AE19-62706E023703}">
                                <ahyp:hlinkClr val="tx"/>
                              </a:ext>
                            </a:extLst>
                          </a:hlinkClick>
                        </a:rPr>
                        <a:t>$100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7">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8">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9">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0">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1">
                            <a:extLst>
                              <a:ext uri="{A12FA001-AC4F-418D-AE19-62706E023703}">
                                <ahyp:hlinkClr val="tx"/>
                              </a:ext>
                            </a:extLst>
                          </a:hlinkClick>
                        </a:rPr>
                        <a:t>$200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2">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3">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4">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5">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6">
                            <a:extLst>
                              <a:ext uri="{A12FA001-AC4F-418D-AE19-62706E023703}">
                                <ahyp:hlinkClr val="tx"/>
                              </a:ext>
                            </a:extLst>
                          </a:hlinkClick>
                        </a:rPr>
                        <a:t>$300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7">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8">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9">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0">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1">
                            <a:extLst>
                              <a:ext uri="{A12FA001-AC4F-418D-AE19-62706E023703}">
                                <ahyp:hlinkClr val="tx"/>
                              </a:ext>
                            </a:extLst>
                          </a:hlinkClick>
                        </a:rPr>
                        <a:t>$400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2">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3">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4">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5">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6">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7">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8">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9">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30">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58" name="Google Shape;58;p9">
            <a:hlinkClick action="ppaction://hlinksldjump" r:id="rId31"/>
          </p:cNvPr>
          <p:cNvSpPr txBox="1"/>
          <p:nvPr/>
        </p:nvSpPr>
        <p:spPr>
          <a:xfrm>
            <a:off x="6405700" y="206167"/>
            <a:ext cx="2482500" cy="574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00"/>
                </a:solidFill>
                <a:uFill>
                  <a:noFill/>
                </a:uFill>
                <a:hlinkClick action="ppaction://hlinksldjump" r:id="rId32">
                  <a:extLst>
                    <a:ext uri="{A12FA001-AC4F-418D-AE19-62706E023703}">
                      <ahyp:hlinkClr val="tx"/>
                    </a:ext>
                  </a:extLst>
                </a:hlinkClick>
              </a:rPr>
              <a:t>FINAL JEOPARDY</a:t>
            </a:r>
            <a:endParaRPr b="1" sz="180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28" name="Shape 228"/>
        <p:cNvGrpSpPr/>
        <p:nvPr/>
      </p:nvGrpSpPr>
      <p:grpSpPr>
        <a:xfrm>
          <a:off x="0" y="0"/>
          <a:ext cx="0" cy="0"/>
          <a:chOff x="0" y="0"/>
          <a:chExt cx="0" cy="0"/>
        </a:xfrm>
      </p:grpSpPr>
      <p:sp>
        <p:nvSpPr>
          <p:cNvPr id="229" name="Google Shape;229;p2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7">
            <a:hlinkClick action="ppaction://hlinksldjump" r:id="rId4"/>
          </p:cNvPr>
          <p:cNvSpPr txBox="1"/>
          <p:nvPr>
            <p:ph idx="1" type="body"/>
          </p:nvPr>
        </p:nvSpPr>
        <p:spPr>
          <a:xfrm>
            <a:off x="5152900" y="1080950"/>
            <a:ext cx="3867000" cy="492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rPr>
              <a:t>-Clean up wetlands</a:t>
            </a:r>
            <a:endParaRPr sz="3600">
              <a:solidFill>
                <a:srgbClr val="FFFFFF"/>
              </a:solidFill>
            </a:endParaRPr>
          </a:p>
          <a:p>
            <a:pPr indent="0" lvl="0" marL="0" rtl="0" algn="l">
              <a:spcBef>
                <a:spcPts val="0"/>
              </a:spcBef>
              <a:spcAft>
                <a:spcPts val="0"/>
              </a:spcAft>
              <a:buNone/>
            </a:pPr>
            <a:r>
              <a:rPr lang="en" sz="3600">
                <a:solidFill>
                  <a:srgbClr val="FFFFFF"/>
                </a:solidFill>
              </a:rPr>
              <a:t>-Help protect wetlands</a:t>
            </a:r>
            <a:endParaRPr sz="3600">
              <a:solidFill>
                <a:srgbClr val="FFFFFF"/>
              </a:solidFill>
            </a:endParaRPr>
          </a:p>
          <a:p>
            <a:pPr indent="0" lvl="0" marL="0" rtl="0" algn="l">
              <a:spcBef>
                <a:spcPts val="0"/>
              </a:spcBef>
              <a:spcAft>
                <a:spcPts val="0"/>
              </a:spcAft>
              <a:buNone/>
            </a:pPr>
            <a:r>
              <a:rPr lang="en" sz="3600">
                <a:solidFill>
                  <a:srgbClr val="FFFFFF"/>
                </a:solidFill>
              </a:rPr>
              <a:t>-Tell your friends what you learned today</a:t>
            </a:r>
            <a:endParaRPr sz="3600">
              <a:solidFill>
                <a:srgbClr val="FFFFFF"/>
              </a:solidFill>
            </a:endParaRPr>
          </a:p>
          <a:p>
            <a:pPr indent="0" lvl="0" marL="0" rtl="0" algn="l">
              <a:spcBef>
                <a:spcPts val="0"/>
              </a:spcBef>
              <a:spcAft>
                <a:spcPts val="0"/>
              </a:spcAft>
              <a:buNone/>
            </a:pPr>
            <a:r>
              <a:rPr lang="en" sz="3600">
                <a:solidFill>
                  <a:srgbClr val="FFFFFF"/>
                </a:solidFill>
              </a:rPr>
              <a:t>-Don’t pollute</a:t>
            </a:r>
            <a:endParaRPr sz="3600">
              <a:solidFill>
                <a:srgbClr val="FFFFFF"/>
              </a:solidFill>
            </a:endParaRPr>
          </a:p>
        </p:txBody>
      </p:sp>
      <p:sp>
        <p:nvSpPr>
          <p:cNvPr id="231" name="Google Shape;231;p2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Answer</a:t>
            </a:r>
            <a:endParaRPr>
              <a:solidFill>
                <a:srgbClr val="FFFFFF"/>
              </a:solidFill>
            </a:endParaRPr>
          </a:p>
        </p:txBody>
      </p:sp>
      <p:sp>
        <p:nvSpPr>
          <p:cNvPr id="232" name="Google Shape;232;p2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33" name="Google Shape;233;p2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34" name="Google Shape;234;p27"/>
          <p:cNvPicPr preferRelativeResize="0"/>
          <p:nvPr/>
        </p:nvPicPr>
        <p:blipFill>
          <a:blip r:embed="rId12">
            <a:alphaModFix/>
          </a:blip>
          <a:stretch>
            <a:fillRect/>
          </a:stretch>
        </p:blipFill>
        <p:spPr>
          <a:xfrm>
            <a:off x="173425" y="2095602"/>
            <a:ext cx="4800450" cy="30542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38" name="Shape 238"/>
        <p:cNvGrpSpPr/>
        <p:nvPr/>
      </p:nvGrpSpPr>
      <p:grpSpPr>
        <a:xfrm>
          <a:off x="0" y="0"/>
          <a:ext cx="0" cy="0"/>
          <a:chOff x="0" y="0"/>
          <a:chExt cx="0" cy="0"/>
        </a:xfrm>
      </p:grpSpPr>
      <p:sp>
        <p:nvSpPr>
          <p:cNvPr id="239" name="Google Shape;239;p2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an indicator species?</a:t>
            </a:r>
            <a:endParaRPr sz="4800">
              <a:solidFill>
                <a:srgbClr val="FFFFFF"/>
              </a:solidFill>
            </a:endParaRPr>
          </a:p>
        </p:txBody>
      </p:sp>
      <p:sp>
        <p:nvSpPr>
          <p:cNvPr id="241" name="Google Shape;241;p2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242" name="Google Shape;242;p2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43" name="Google Shape;243;p2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47" name="Shape 247"/>
        <p:cNvGrpSpPr/>
        <p:nvPr/>
      </p:nvGrpSpPr>
      <p:grpSpPr>
        <a:xfrm>
          <a:off x="0" y="0"/>
          <a:ext cx="0" cy="0"/>
          <a:chOff x="0" y="0"/>
          <a:chExt cx="0" cy="0"/>
        </a:xfrm>
      </p:grpSpPr>
      <p:sp>
        <p:nvSpPr>
          <p:cNvPr id="248" name="Google Shape;248;p2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9">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An animal that is sensitive to environmental changes and helps tell us if a habitat is healthy or not.</a:t>
            </a:r>
            <a:endParaRPr sz="4800">
              <a:solidFill>
                <a:srgbClr val="FFFFFF"/>
              </a:solidFill>
            </a:endParaRPr>
          </a:p>
        </p:txBody>
      </p:sp>
      <p:sp>
        <p:nvSpPr>
          <p:cNvPr id="250" name="Google Shape;250;p2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Amphibians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251" name="Google Shape;251;p2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52" name="Google Shape;252;p2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56" name="Shape 256"/>
        <p:cNvGrpSpPr/>
        <p:nvPr/>
      </p:nvGrpSpPr>
      <p:grpSpPr>
        <a:xfrm>
          <a:off x="0" y="0"/>
          <a:ext cx="0" cy="0"/>
          <a:chOff x="0" y="0"/>
          <a:chExt cx="0" cy="0"/>
        </a:xfrm>
      </p:grpSpPr>
      <p:sp>
        <p:nvSpPr>
          <p:cNvPr id="257" name="Google Shape;257;p3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kind of frog that lives in Rhode Island</a:t>
            </a:r>
            <a:endParaRPr sz="4800">
              <a:solidFill>
                <a:srgbClr val="FFFFFF"/>
              </a:solidFill>
            </a:endParaRPr>
          </a:p>
        </p:txBody>
      </p:sp>
      <p:sp>
        <p:nvSpPr>
          <p:cNvPr id="259" name="Google Shape;259;p3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rgbClr val="FFFFFF"/>
                </a:solidFill>
                <a:uFill>
                  <a:noFill/>
                </a:uFill>
                <a:hlinkClick action="ppaction://hlinksldjump" r:id="rId6">
                  <a:extLst>
                    <a:ext uri="{A12FA001-AC4F-418D-AE19-62706E023703}">
                      <ahyp:hlinkClr val="tx"/>
                    </a:ext>
                  </a:extLst>
                </a:hlinkClick>
              </a:rPr>
              <a:t>- $100 Question</a:t>
            </a:r>
            <a:endParaRPr>
              <a:solidFill>
                <a:srgbClr val="FFFFFF"/>
              </a:solidFill>
            </a:endParaRPr>
          </a:p>
        </p:txBody>
      </p:sp>
      <p:sp>
        <p:nvSpPr>
          <p:cNvPr id="260" name="Google Shape;260;p3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61" name="Google Shape;261;p3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65" name="Shape 265"/>
        <p:cNvGrpSpPr/>
        <p:nvPr/>
      </p:nvGrpSpPr>
      <p:grpSpPr>
        <a:xfrm>
          <a:off x="0" y="0"/>
          <a:ext cx="0" cy="0"/>
          <a:chOff x="0" y="0"/>
          <a:chExt cx="0" cy="0"/>
        </a:xfrm>
      </p:grpSpPr>
      <p:sp>
        <p:nvSpPr>
          <p:cNvPr id="266" name="Google Shape;266;p3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1">
            <a:hlinkClick action="ppaction://hlinksldjump" r:id="rId4"/>
          </p:cNvPr>
          <p:cNvSpPr txBox="1"/>
          <p:nvPr>
            <p:ph idx="1" type="body"/>
          </p:nvPr>
        </p:nvSpPr>
        <p:spPr>
          <a:xfrm>
            <a:off x="457200" y="1024650"/>
            <a:ext cx="8431800" cy="541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Green frog</a:t>
            </a:r>
            <a:endParaRPr sz="4800">
              <a:solidFill>
                <a:srgbClr val="FFFFFF"/>
              </a:solidFill>
            </a:endParaRPr>
          </a:p>
          <a:p>
            <a:pPr indent="0" lvl="0" marL="0" rtl="0" algn="ctr">
              <a:spcBef>
                <a:spcPts val="0"/>
              </a:spcBef>
              <a:spcAft>
                <a:spcPts val="0"/>
              </a:spcAft>
              <a:buNone/>
            </a:pPr>
            <a:r>
              <a:rPr lang="en" sz="4800">
                <a:solidFill>
                  <a:srgbClr val="FFFFFF"/>
                </a:solidFill>
              </a:rPr>
              <a:t>Bullfrog</a:t>
            </a:r>
            <a:endParaRPr sz="4800">
              <a:solidFill>
                <a:srgbClr val="FFFFFF"/>
              </a:solidFill>
            </a:endParaRPr>
          </a:p>
          <a:p>
            <a:pPr indent="0" lvl="0" marL="0" rtl="0" algn="ctr">
              <a:spcBef>
                <a:spcPts val="0"/>
              </a:spcBef>
              <a:spcAft>
                <a:spcPts val="0"/>
              </a:spcAft>
              <a:buNone/>
            </a:pPr>
            <a:r>
              <a:rPr lang="en" sz="4800">
                <a:solidFill>
                  <a:srgbClr val="FFFFFF"/>
                </a:solidFill>
              </a:rPr>
              <a:t>Wood frog</a:t>
            </a:r>
            <a:endParaRPr sz="4800">
              <a:solidFill>
                <a:srgbClr val="FFFFFF"/>
              </a:solidFill>
            </a:endParaRPr>
          </a:p>
          <a:p>
            <a:pPr indent="0" lvl="0" marL="0" rtl="0" algn="ctr">
              <a:spcBef>
                <a:spcPts val="0"/>
              </a:spcBef>
              <a:spcAft>
                <a:spcPts val="0"/>
              </a:spcAft>
              <a:buNone/>
            </a:pPr>
            <a:r>
              <a:rPr lang="en" sz="4800">
                <a:solidFill>
                  <a:srgbClr val="FFFFFF"/>
                </a:solidFill>
              </a:rPr>
              <a:t>Pickerel frog</a:t>
            </a:r>
            <a:endParaRPr sz="4800">
              <a:solidFill>
                <a:srgbClr val="FFFFFF"/>
              </a:solidFill>
            </a:endParaRPr>
          </a:p>
          <a:p>
            <a:pPr indent="0" lvl="0" marL="0" rtl="0" algn="ctr">
              <a:spcBef>
                <a:spcPts val="0"/>
              </a:spcBef>
              <a:spcAft>
                <a:spcPts val="0"/>
              </a:spcAft>
              <a:buNone/>
            </a:pPr>
            <a:r>
              <a:rPr lang="en" sz="4800">
                <a:solidFill>
                  <a:srgbClr val="FFFFFF"/>
                </a:solidFill>
              </a:rPr>
              <a:t>Leopard frog</a:t>
            </a:r>
            <a:endParaRPr sz="4800">
              <a:solidFill>
                <a:srgbClr val="FFFFFF"/>
              </a:solidFill>
            </a:endParaRPr>
          </a:p>
          <a:p>
            <a:pPr indent="0" lvl="0" marL="0" rtl="0" algn="ctr">
              <a:spcBef>
                <a:spcPts val="0"/>
              </a:spcBef>
              <a:spcAft>
                <a:spcPts val="0"/>
              </a:spcAft>
              <a:buNone/>
            </a:pPr>
            <a:r>
              <a:rPr lang="en" sz="4800">
                <a:solidFill>
                  <a:srgbClr val="FFFFFF"/>
                </a:solidFill>
              </a:rPr>
              <a:t>Gray treefrog</a:t>
            </a:r>
            <a:endParaRPr sz="4800">
              <a:solidFill>
                <a:srgbClr val="FFFFFF"/>
              </a:solidFill>
            </a:endParaRPr>
          </a:p>
          <a:p>
            <a:pPr indent="0" lvl="0" marL="0" rtl="0" algn="ctr">
              <a:spcBef>
                <a:spcPts val="0"/>
              </a:spcBef>
              <a:spcAft>
                <a:spcPts val="0"/>
              </a:spcAft>
              <a:buNone/>
            </a:pPr>
            <a:r>
              <a:rPr lang="en" sz="4800">
                <a:solidFill>
                  <a:srgbClr val="FFFFFF"/>
                </a:solidFill>
              </a:rPr>
              <a:t>Spring peeper</a:t>
            </a:r>
            <a:endParaRPr sz="4800">
              <a:solidFill>
                <a:srgbClr val="FFFFFF"/>
              </a:solidFill>
            </a:endParaRPr>
          </a:p>
        </p:txBody>
      </p:sp>
      <p:sp>
        <p:nvSpPr>
          <p:cNvPr id="268" name="Google Shape;268;p3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269" name="Google Shape;269;p3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70" name="Google Shape;270;p3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74" name="Shape 274"/>
        <p:cNvGrpSpPr/>
        <p:nvPr/>
      </p:nvGrpSpPr>
      <p:grpSpPr>
        <a:xfrm>
          <a:off x="0" y="0"/>
          <a:ext cx="0" cy="0"/>
          <a:chOff x="0" y="0"/>
          <a:chExt cx="0" cy="0"/>
        </a:xfrm>
      </p:grpSpPr>
      <p:sp>
        <p:nvSpPr>
          <p:cNvPr id="275" name="Google Shape;275;p3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do frogs like to eat?</a:t>
            </a:r>
            <a:endParaRPr sz="4800">
              <a:solidFill>
                <a:srgbClr val="FFFFFF"/>
              </a:solidFill>
            </a:endParaRPr>
          </a:p>
        </p:txBody>
      </p:sp>
      <p:sp>
        <p:nvSpPr>
          <p:cNvPr id="277" name="Google Shape;277;p3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278" name="Google Shape;278;p3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79" name="Google Shape;279;p3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83" name="Shape 283"/>
        <p:cNvGrpSpPr/>
        <p:nvPr/>
      </p:nvGrpSpPr>
      <p:grpSpPr>
        <a:xfrm>
          <a:off x="0" y="0"/>
          <a:ext cx="0" cy="0"/>
          <a:chOff x="0" y="0"/>
          <a:chExt cx="0" cy="0"/>
        </a:xfrm>
      </p:grpSpPr>
      <p:sp>
        <p:nvSpPr>
          <p:cNvPr id="284" name="Google Shape;284;p3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3">
            <a:hlinkClick action="ppaction://hlinksldjump" r:id="rId4"/>
          </p:cNvPr>
          <p:cNvSpPr txBox="1"/>
          <p:nvPr>
            <p:ph idx="1" type="body"/>
          </p:nvPr>
        </p:nvSpPr>
        <p:spPr>
          <a:xfrm>
            <a:off x="4336375" y="996125"/>
            <a:ext cx="47751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Insects (many kinds) and small fish</a:t>
            </a:r>
            <a:endParaRPr sz="4800">
              <a:solidFill>
                <a:srgbClr val="FFFFFF"/>
              </a:solidFill>
            </a:endParaRPr>
          </a:p>
          <a:p>
            <a:pPr indent="0" lvl="0" marL="0" rtl="0" algn="ctr">
              <a:spcBef>
                <a:spcPts val="0"/>
              </a:spcBef>
              <a:spcAft>
                <a:spcPts val="0"/>
              </a:spcAft>
              <a:buNone/>
            </a:pPr>
            <a:r>
              <a:rPr lang="en" sz="3000">
                <a:solidFill>
                  <a:srgbClr val="FFFFFF"/>
                </a:solidFill>
              </a:rPr>
              <a:t>*Bullfrogs will eat:</a:t>
            </a:r>
            <a:endParaRPr sz="3000">
              <a:solidFill>
                <a:srgbClr val="FFFFFF"/>
              </a:solidFill>
            </a:endParaRPr>
          </a:p>
          <a:p>
            <a:pPr indent="0" lvl="0" marL="0" rtl="0" algn="ctr">
              <a:spcBef>
                <a:spcPts val="0"/>
              </a:spcBef>
              <a:spcAft>
                <a:spcPts val="0"/>
              </a:spcAft>
              <a:buNone/>
            </a:pPr>
            <a:r>
              <a:rPr lang="en" sz="3000">
                <a:solidFill>
                  <a:srgbClr val="FFFFFF"/>
                </a:solidFill>
              </a:rPr>
              <a:t>Snakes, frogs, birds, mice!</a:t>
            </a:r>
            <a:endParaRPr sz="3000">
              <a:solidFill>
                <a:srgbClr val="FFFFFF"/>
              </a:solidFill>
            </a:endParaRPr>
          </a:p>
        </p:txBody>
      </p:sp>
      <p:sp>
        <p:nvSpPr>
          <p:cNvPr id="286" name="Google Shape;286;p3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287" name="Google Shape;287;p3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88" name="Google Shape;288;p3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89" name="Google Shape;289;p33"/>
          <p:cNvPicPr preferRelativeResize="0"/>
          <p:nvPr/>
        </p:nvPicPr>
        <p:blipFill rotWithShape="1">
          <a:blip r:embed="rId12">
            <a:alphaModFix/>
          </a:blip>
          <a:srcRect b="0" l="0" r="13889" t="0"/>
          <a:stretch/>
        </p:blipFill>
        <p:spPr>
          <a:xfrm>
            <a:off x="21025" y="1952325"/>
            <a:ext cx="4267351" cy="337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93" name="Shape 293"/>
        <p:cNvGrpSpPr/>
        <p:nvPr/>
      </p:nvGrpSpPr>
      <p:grpSpPr>
        <a:xfrm>
          <a:off x="0" y="0"/>
          <a:ext cx="0" cy="0"/>
          <a:chOff x="0" y="0"/>
          <a:chExt cx="0" cy="0"/>
        </a:xfrm>
      </p:grpSpPr>
      <p:sp>
        <p:nvSpPr>
          <p:cNvPr id="294" name="Google Shape;294;p3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 wood frogs survive the winter?</a:t>
            </a:r>
            <a:endParaRPr sz="4800">
              <a:solidFill>
                <a:srgbClr val="FFFFFF"/>
              </a:solidFill>
            </a:endParaRPr>
          </a:p>
        </p:txBody>
      </p:sp>
      <p:sp>
        <p:nvSpPr>
          <p:cNvPr id="296" name="Google Shape;296;p3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297" name="Google Shape;297;p3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98" name="Google Shape;298;p3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02" name="Shape 302"/>
        <p:cNvGrpSpPr/>
        <p:nvPr/>
      </p:nvGrpSpPr>
      <p:grpSpPr>
        <a:xfrm>
          <a:off x="0" y="0"/>
          <a:ext cx="0" cy="0"/>
          <a:chOff x="0" y="0"/>
          <a:chExt cx="0" cy="0"/>
        </a:xfrm>
      </p:grpSpPr>
      <p:sp>
        <p:nvSpPr>
          <p:cNvPr id="303" name="Google Shape;303;p3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a:hlinkClick action="ppaction://hlinksldjump" r:id="rId4"/>
          </p:cNvPr>
          <p:cNvSpPr txBox="1"/>
          <p:nvPr>
            <p:ph idx="1" type="body"/>
          </p:nvPr>
        </p:nvSpPr>
        <p:spPr>
          <a:xfrm>
            <a:off x="4731225" y="996125"/>
            <a:ext cx="42612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They freeze their bodies!</a:t>
            </a:r>
            <a:endParaRPr sz="4800">
              <a:solidFill>
                <a:srgbClr val="FFFFFF"/>
              </a:solidFill>
            </a:endParaRPr>
          </a:p>
        </p:txBody>
      </p:sp>
      <p:sp>
        <p:nvSpPr>
          <p:cNvPr id="305" name="Google Shape;305;p3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rgbClr val="FFFFFF"/>
                </a:solidFill>
                <a:uFill>
                  <a:noFill/>
                </a:uFill>
                <a:hlinkClick action="ppaction://hlinksldjump" r:id="rId6">
                  <a:extLst>
                    <a:ext uri="{A12FA001-AC4F-418D-AE19-62706E023703}">
                      <ahyp:hlinkClr val="tx"/>
                    </a:ext>
                  </a:extLst>
                </a:hlinkClick>
              </a:rPr>
              <a:t> - $300 Answer</a:t>
            </a:r>
            <a:endParaRPr>
              <a:solidFill>
                <a:srgbClr val="FFFFFF"/>
              </a:solidFill>
            </a:endParaRPr>
          </a:p>
        </p:txBody>
      </p:sp>
      <p:sp>
        <p:nvSpPr>
          <p:cNvPr id="306" name="Google Shape;306;p3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07" name="Google Shape;307;p3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08" name="Google Shape;308;p35"/>
          <p:cNvPicPr preferRelativeResize="0"/>
          <p:nvPr/>
        </p:nvPicPr>
        <p:blipFill rotWithShape="1">
          <a:blip r:embed="rId11">
            <a:alphaModFix/>
          </a:blip>
          <a:srcRect b="0" l="12451" r="15158" t="0"/>
          <a:stretch/>
        </p:blipFill>
        <p:spPr>
          <a:xfrm>
            <a:off x="0" y="1524000"/>
            <a:ext cx="4826925" cy="3810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12" name="Shape 312"/>
        <p:cNvGrpSpPr/>
        <p:nvPr/>
      </p:nvGrpSpPr>
      <p:grpSpPr>
        <a:xfrm>
          <a:off x="0" y="0"/>
          <a:ext cx="0" cy="0"/>
          <a:chOff x="0" y="0"/>
          <a:chExt cx="0" cy="0"/>
        </a:xfrm>
      </p:grpSpPr>
      <p:sp>
        <p:nvSpPr>
          <p:cNvPr id="313" name="Google Shape;313;p3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stage in a frog’s life-cycle?</a:t>
            </a:r>
            <a:endParaRPr sz="4800">
              <a:solidFill>
                <a:srgbClr val="FFFFFF"/>
              </a:solidFill>
            </a:endParaRPr>
          </a:p>
        </p:txBody>
      </p:sp>
      <p:sp>
        <p:nvSpPr>
          <p:cNvPr id="315" name="Google Shape;315;p3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Question</a:t>
            </a:r>
            <a:endParaRPr>
              <a:solidFill>
                <a:srgbClr val="FFFFFF"/>
              </a:solidFill>
            </a:endParaRPr>
          </a:p>
        </p:txBody>
      </p:sp>
      <p:sp>
        <p:nvSpPr>
          <p:cNvPr id="316" name="Google Shape;316;p3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17" name="Google Shape;317;p36">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2" name="Shape 62"/>
        <p:cNvGrpSpPr/>
        <p:nvPr/>
      </p:nvGrpSpPr>
      <p:grpSpPr>
        <a:xfrm>
          <a:off x="0" y="0"/>
          <a:ext cx="0" cy="0"/>
          <a:chOff x="0" y="0"/>
          <a:chExt cx="0" cy="0"/>
        </a:xfrm>
      </p:grpSpPr>
      <p:sp>
        <p:nvSpPr>
          <p:cNvPr id="63" name="Google Shape;63;p1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Where does the water in vernal pools come from?</a:t>
            </a:r>
            <a:endParaRPr sz="4800">
              <a:solidFill>
                <a:srgbClr val="FFFFFF"/>
              </a:solidFill>
            </a:endParaRPr>
          </a:p>
        </p:txBody>
      </p:sp>
      <p:sp>
        <p:nvSpPr>
          <p:cNvPr id="65" name="Google Shape;65;p1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$100 Question</a:t>
            </a:r>
            <a:endParaRPr>
              <a:solidFill>
                <a:srgbClr val="FFFFFF"/>
              </a:solidFill>
            </a:endParaRPr>
          </a:p>
        </p:txBody>
      </p:sp>
      <p:sp>
        <p:nvSpPr>
          <p:cNvPr id="66" name="Google Shape;66;p1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67" name="Google Shape;67;p1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21" name="Shape 321"/>
        <p:cNvGrpSpPr/>
        <p:nvPr/>
      </p:nvGrpSpPr>
      <p:grpSpPr>
        <a:xfrm>
          <a:off x="0" y="0"/>
          <a:ext cx="0" cy="0"/>
          <a:chOff x="0" y="0"/>
          <a:chExt cx="0" cy="0"/>
        </a:xfrm>
      </p:grpSpPr>
      <p:sp>
        <p:nvSpPr>
          <p:cNvPr id="322" name="Google Shape;322;p3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7">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5">
                  <a:extLst>
                    <a:ext uri="{A12FA001-AC4F-418D-AE19-62706E023703}">
                      <ahyp:hlinkClr val="tx"/>
                    </a:ext>
                  </a:extLst>
                </a:hlinkClick>
              </a:rPr>
              <a:t> </a:t>
            </a:r>
            <a:r>
              <a:rPr lang="en">
                <a:solidFill>
                  <a:srgbClr val="FFFFFF"/>
                </a:solidFill>
                <a:uFill>
                  <a:noFill/>
                </a:uFill>
                <a:hlinkClick action="ppaction://hlinksldjump" r:id="rId6">
                  <a:extLst>
                    <a:ext uri="{A12FA001-AC4F-418D-AE19-62706E023703}">
                      <ahyp:hlinkClr val="tx"/>
                    </a:ext>
                  </a:extLst>
                </a:hlinkClick>
              </a:rPr>
              <a:t>- $400 Answer</a:t>
            </a:r>
            <a:endParaRPr>
              <a:solidFill>
                <a:srgbClr val="FFFFFF"/>
              </a:solidFill>
            </a:endParaRPr>
          </a:p>
        </p:txBody>
      </p:sp>
      <p:sp>
        <p:nvSpPr>
          <p:cNvPr id="324" name="Google Shape;324;p3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25" name="Google Shape;325;p3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
        <p:nvSpPr>
          <p:cNvPr id="326" name="Google Shape;326;p37"/>
          <p:cNvSpPr/>
          <p:nvPr/>
        </p:nvSpPr>
        <p:spPr>
          <a:xfrm>
            <a:off x="3297500" y="2163149"/>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 name="Google Shape;327;p37"/>
          <p:cNvGrpSpPr/>
          <p:nvPr/>
        </p:nvGrpSpPr>
        <p:grpSpPr>
          <a:xfrm>
            <a:off x="1900218" y="1993444"/>
            <a:ext cx="1882407" cy="669600"/>
            <a:chOff x="1900218" y="996036"/>
            <a:chExt cx="1882407" cy="669600"/>
          </a:xfrm>
        </p:grpSpPr>
        <p:cxnSp>
          <p:nvCxnSpPr>
            <p:cNvPr id="328" name="Google Shape;328;p37"/>
            <p:cNvCxnSpPr/>
            <p:nvPr/>
          </p:nvCxnSpPr>
          <p:spPr>
            <a:xfrm>
              <a:off x="3438525" y="1309350"/>
              <a:ext cx="344100" cy="344100"/>
            </a:xfrm>
            <a:prstGeom prst="straightConnector1">
              <a:avLst/>
            </a:prstGeom>
            <a:noFill/>
            <a:ln cap="flat" cmpd="sng" w="19050">
              <a:solidFill>
                <a:srgbClr val="0E9453"/>
              </a:solidFill>
              <a:prstDash val="solid"/>
              <a:round/>
              <a:headEnd len="med" w="med" type="oval"/>
              <a:tailEnd len="sm" w="sm" type="none"/>
            </a:ln>
          </p:spPr>
        </p:cxnSp>
        <p:sp>
          <p:nvSpPr>
            <p:cNvPr id="329" name="Google Shape;329;p37"/>
            <p:cNvSpPr txBox="1"/>
            <p:nvPr/>
          </p:nvSpPr>
          <p:spPr>
            <a:xfrm>
              <a:off x="1900218" y="996036"/>
              <a:ext cx="1495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2400">
                  <a:solidFill>
                    <a:schemeClr val="lt1"/>
                  </a:solidFill>
                  <a:latin typeface="Coming Soon"/>
                  <a:ea typeface="Coming Soon"/>
                  <a:cs typeface="Coming Soon"/>
                  <a:sym typeface="Coming Soon"/>
                </a:rPr>
                <a:t>EGG</a:t>
              </a:r>
              <a:endParaRPr b="1" sz="2400">
                <a:solidFill>
                  <a:schemeClr val="lt1"/>
                </a:solidFill>
                <a:latin typeface="Coming Soon"/>
                <a:ea typeface="Coming Soon"/>
                <a:cs typeface="Coming Soon"/>
                <a:sym typeface="Coming Soon"/>
              </a:endParaRPr>
            </a:p>
          </p:txBody>
        </p:sp>
      </p:grpSp>
      <p:grpSp>
        <p:nvGrpSpPr>
          <p:cNvPr id="330" name="Google Shape;330;p37"/>
          <p:cNvGrpSpPr/>
          <p:nvPr/>
        </p:nvGrpSpPr>
        <p:grpSpPr>
          <a:xfrm>
            <a:off x="1900218" y="4149705"/>
            <a:ext cx="1881232" cy="669600"/>
            <a:chOff x="1900218" y="3152297"/>
            <a:chExt cx="1881232" cy="669600"/>
          </a:xfrm>
        </p:grpSpPr>
        <p:cxnSp>
          <p:nvCxnSpPr>
            <p:cNvPr id="331" name="Google Shape;331;p37"/>
            <p:cNvCxnSpPr/>
            <p:nvPr/>
          </p:nvCxnSpPr>
          <p:spPr>
            <a:xfrm flipH="1" rot="10800000">
              <a:off x="3436150" y="3214625"/>
              <a:ext cx="345300" cy="342900"/>
            </a:xfrm>
            <a:prstGeom prst="straightConnector1">
              <a:avLst/>
            </a:prstGeom>
            <a:noFill/>
            <a:ln cap="flat" cmpd="sng" w="19050">
              <a:solidFill>
                <a:srgbClr val="085631"/>
              </a:solidFill>
              <a:prstDash val="solid"/>
              <a:round/>
              <a:headEnd len="med" w="med" type="oval"/>
              <a:tailEnd len="sm" w="sm" type="none"/>
            </a:ln>
          </p:spPr>
        </p:cxnSp>
        <p:sp>
          <p:nvSpPr>
            <p:cNvPr id="332" name="Google Shape;332;p37"/>
            <p:cNvSpPr txBox="1"/>
            <p:nvPr/>
          </p:nvSpPr>
          <p:spPr>
            <a:xfrm>
              <a:off x="1900218" y="3152297"/>
              <a:ext cx="1495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2400">
                  <a:solidFill>
                    <a:schemeClr val="lt1"/>
                  </a:solidFill>
                  <a:latin typeface="Coming Soon"/>
                  <a:ea typeface="Coming Soon"/>
                  <a:cs typeface="Coming Soon"/>
                  <a:sym typeface="Coming Soon"/>
                </a:rPr>
                <a:t>ADULT FROG</a:t>
              </a:r>
              <a:endParaRPr b="1" sz="2400">
                <a:solidFill>
                  <a:schemeClr val="lt1"/>
                </a:solidFill>
                <a:latin typeface="Coming Soon"/>
                <a:ea typeface="Coming Soon"/>
                <a:cs typeface="Coming Soon"/>
                <a:sym typeface="Coming Soon"/>
              </a:endParaRPr>
            </a:p>
          </p:txBody>
        </p:sp>
      </p:grpSp>
      <p:sp>
        <p:nvSpPr>
          <p:cNvPr id="333" name="Google Shape;333;p37"/>
          <p:cNvSpPr/>
          <p:nvPr/>
        </p:nvSpPr>
        <p:spPr>
          <a:xfrm flipH="1" rot="-1800047">
            <a:off x="3221956" y="2083842"/>
            <a:ext cx="2690936" cy="2690936"/>
          </a:xfrm>
          <a:prstGeom prst="blockArc">
            <a:avLst>
              <a:gd fmla="val 14348563" name="adj1"/>
              <a:gd fmla="val 19872341" name="adj2"/>
              <a:gd fmla="val 9100"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4" name="Google Shape;334;p37"/>
          <p:cNvGrpSpPr/>
          <p:nvPr/>
        </p:nvGrpSpPr>
        <p:grpSpPr>
          <a:xfrm>
            <a:off x="5343425" y="4149705"/>
            <a:ext cx="1870327" cy="669600"/>
            <a:chOff x="5343425" y="3152297"/>
            <a:chExt cx="1870327" cy="669600"/>
          </a:xfrm>
        </p:grpSpPr>
        <p:cxnSp>
          <p:nvCxnSpPr>
            <p:cNvPr id="335" name="Google Shape;335;p37"/>
            <p:cNvCxnSpPr/>
            <p:nvPr/>
          </p:nvCxnSpPr>
          <p:spPr>
            <a:xfrm rot="10800000">
              <a:off x="5343425" y="3214625"/>
              <a:ext cx="354900" cy="350100"/>
            </a:xfrm>
            <a:prstGeom prst="straightConnector1">
              <a:avLst/>
            </a:prstGeom>
            <a:noFill/>
            <a:ln cap="flat" cmpd="sng" w="19050">
              <a:solidFill>
                <a:srgbClr val="0E9453"/>
              </a:solidFill>
              <a:prstDash val="solid"/>
              <a:round/>
              <a:headEnd len="med" w="med" type="oval"/>
              <a:tailEnd len="sm" w="sm" type="none"/>
            </a:ln>
          </p:spPr>
        </p:cxnSp>
        <p:sp>
          <p:nvSpPr>
            <p:cNvPr id="336" name="Google Shape;336;p37"/>
            <p:cNvSpPr txBox="1"/>
            <p:nvPr/>
          </p:nvSpPr>
          <p:spPr>
            <a:xfrm>
              <a:off x="5718552" y="3152297"/>
              <a:ext cx="14952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1"/>
                  </a:solidFill>
                  <a:latin typeface="Coming Soon"/>
                  <a:ea typeface="Coming Soon"/>
                  <a:cs typeface="Coming Soon"/>
                  <a:sym typeface="Coming Soon"/>
                </a:rPr>
                <a:t>FROGLET</a:t>
              </a:r>
              <a:endParaRPr b="1" sz="2400">
                <a:solidFill>
                  <a:schemeClr val="lt1"/>
                </a:solidFill>
                <a:latin typeface="Coming Soon"/>
                <a:ea typeface="Coming Soon"/>
                <a:cs typeface="Coming Soon"/>
                <a:sym typeface="Coming Soon"/>
              </a:endParaRPr>
            </a:p>
          </p:txBody>
        </p:sp>
      </p:grpSp>
      <p:grpSp>
        <p:nvGrpSpPr>
          <p:cNvPr id="337" name="Google Shape;337;p37"/>
          <p:cNvGrpSpPr/>
          <p:nvPr/>
        </p:nvGrpSpPr>
        <p:grpSpPr>
          <a:xfrm>
            <a:off x="5344775" y="1993444"/>
            <a:ext cx="1868977" cy="669600"/>
            <a:chOff x="5344775" y="996036"/>
            <a:chExt cx="1868977" cy="669600"/>
          </a:xfrm>
        </p:grpSpPr>
        <p:cxnSp>
          <p:nvCxnSpPr>
            <p:cNvPr id="338" name="Google Shape;338;p37"/>
            <p:cNvCxnSpPr/>
            <p:nvPr/>
          </p:nvCxnSpPr>
          <p:spPr>
            <a:xfrm flipH="1">
              <a:off x="5344775" y="1314450"/>
              <a:ext cx="336900" cy="339000"/>
            </a:xfrm>
            <a:prstGeom prst="straightConnector1">
              <a:avLst/>
            </a:prstGeom>
            <a:noFill/>
            <a:ln cap="flat" cmpd="sng" w="19050">
              <a:solidFill>
                <a:srgbClr val="085631"/>
              </a:solidFill>
              <a:prstDash val="solid"/>
              <a:round/>
              <a:headEnd len="med" w="med" type="oval"/>
              <a:tailEnd len="sm" w="sm" type="none"/>
            </a:ln>
          </p:spPr>
        </p:cxnSp>
        <p:sp>
          <p:nvSpPr>
            <p:cNvPr id="339" name="Google Shape;339;p37"/>
            <p:cNvSpPr txBox="1"/>
            <p:nvPr/>
          </p:nvSpPr>
          <p:spPr>
            <a:xfrm>
              <a:off x="5718552" y="996036"/>
              <a:ext cx="14952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1"/>
                  </a:solidFill>
                  <a:latin typeface="Coming Soon"/>
                  <a:ea typeface="Coming Soon"/>
                  <a:cs typeface="Coming Soon"/>
                  <a:sym typeface="Coming Soon"/>
                </a:rPr>
                <a:t>TADPOLE</a:t>
              </a:r>
              <a:endParaRPr b="1" sz="2400">
                <a:solidFill>
                  <a:schemeClr val="lt1"/>
                </a:solidFill>
                <a:latin typeface="Coming Soon"/>
                <a:ea typeface="Coming Soon"/>
                <a:cs typeface="Coming Soon"/>
                <a:sym typeface="Coming Soon"/>
              </a:endParaRPr>
            </a:p>
          </p:txBody>
        </p:sp>
      </p:grpSp>
      <p:sp>
        <p:nvSpPr>
          <p:cNvPr id="340" name="Google Shape;340;p37"/>
          <p:cNvSpPr/>
          <p:nvPr/>
        </p:nvSpPr>
        <p:spPr>
          <a:xfrm rot="1800047">
            <a:off x="3219843" y="2083842"/>
            <a:ext cx="2690936" cy="2690936"/>
          </a:xfrm>
          <a:prstGeom prst="blockArc">
            <a:avLst>
              <a:gd fmla="val 14545937" name="adj1"/>
              <a:gd fmla="val 19902139" name="adj2"/>
              <a:gd fmla="val 9115"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7"/>
          <p:cNvSpPr/>
          <p:nvPr/>
        </p:nvSpPr>
        <p:spPr>
          <a:xfrm rot="9000757">
            <a:off x="3213964" y="2083427"/>
            <a:ext cx="2690226" cy="2690226"/>
          </a:xfrm>
          <a:prstGeom prst="blockArc">
            <a:avLst>
              <a:gd fmla="val 18041678" name="adj1"/>
              <a:gd fmla="val 1798478" name="adj2"/>
              <a:gd fmla="val 9595" name="adj3"/>
            </a:avLst>
          </a:prstGeom>
          <a:solidFill>
            <a:srgbClr val="08563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7"/>
          <p:cNvSpPr/>
          <p:nvPr/>
        </p:nvSpPr>
        <p:spPr>
          <a:xfrm flipH="1" rot="-9000757">
            <a:off x="3221634" y="2084177"/>
            <a:ext cx="2690226" cy="2690226"/>
          </a:xfrm>
          <a:prstGeom prst="blockArc">
            <a:avLst>
              <a:gd fmla="val 17967225" name="adj1"/>
              <a:gd fmla="val 1529547" name="adj2"/>
              <a:gd fmla="val 9279"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7"/>
          <p:cNvSpPr/>
          <p:nvPr/>
        </p:nvSpPr>
        <p:spPr>
          <a:xfrm rot="8100000">
            <a:off x="3166119" y="3254857"/>
            <a:ext cx="363170" cy="363170"/>
          </a:xfrm>
          <a:prstGeom prst="rtTriangle">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7"/>
          <p:cNvSpPr/>
          <p:nvPr/>
        </p:nvSpPr>
        <p:spPr>
          <a:xfrm rot="-2700000">
            <a:off x="5598628" y="3247696"/>
            <a:ext cx="363170" cy="363170"/>
          </a:xfrm>
          <a:prstGeom prst="rtTriangle">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7"/>
          <p:cNvSpPr/>
          <p:nvPr/>
        </p:nvSpPr>
        <p:spPr>
          <a:xfrm rot="2700000">
            <a:off x="4382023" y="4460469"/>
            <a:ext cx="363170" cy="363170"/>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7"/>
          <p:cNvSpPr/>
          <p:nvPr/>
        </p:nvSpPr>
        <p:spPr>
          <a:xfrm rot="-8100000">
            <a:off x="4382715" y="2024801"/>
            <a:ext cx="363170" cy="363170"/>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7" name="Google Shape;347;p37">
            <a:hlinkClick action="ppaction://hlinksldjump" r:id="rId11"/>
          </p:cNvPr>
          <p:cNvPicPr preferRelativeResize="0"/>
          <p:nvPr/>
        </p:nvPicPr>
        <p:blipFill>
          <a:blip r:embed="rId12">
            <a:alphaModFix/>
          </a:blip>
          <a:stretch>
            <a:fillRect/>
          </a:stretch>
        </p:blipFill>
        <p:spPr>
          <a:xfrm>
            <a:off x="3838024" y="2795763"/>
            <a:ext cx="1506750" cy="12782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51" name="Shape 351"/>
        <p:cNvGrpSpPr/>
        <p:nvPr/>
      </p:nvGrpSpPr>
      <p:grpSpPr>
        <a:xfrm>
          <a:off x="0" y="0"/>
          <a:ext cx="0" cy="0"/>
          <a:chOff x="0" y="0"/>
          <a:chExt cx="0" cy="0"/>
        </a:xfrm>
      </p:grpSpPr>
      <p:sp>
        <p:nvSpPr>
          <p:cNvPr id="352" name="Google Shape;352;p3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On which continent are there are </a:t>
            </a:r>
            <a:r>
              <a:rPr lang="en" sz="4800" u="sng">
                <a:solidFill>
                  <a:srgbClr val="FFFFFF"/>
                </a:solidFill>
              </a:rPr>
              <a:t>no</a:t>
            </a:r>
            <a:r>
              <a:rPr lang="en" sz="4800">
                <a:solidFill>
                  <a:srgbClr val="FFFFFF"/>
                </a:solidFill>
              </a:rPr>
              <a:t> frogs?</a:t>
            </a:r>
            <a:endParaRPr sz="4800">
              <a:solidFill>
                <a:srgbClr val="FFFFFF"/>
              </a:solidFill>
            </a:endParaRPr>
          </a:p>
        </p:txBody>
      </p:sp>
      <p:sp>
        <p:nvSpPr>
          <p:cNvPr id="354" name="Google Shape;354;p3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355" name="Google Shape;355;p3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56" name="Google Shape;356;p3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60" name="Shape 360"/>
        <p:cNvGrpSpPr/>
        <p:nvPr/>
      </p:nvGrpSpPr>
      <p:grpSpPr>
        <a:xfrm>
          <a:off x="0" y="0"/>
          <a:ext cx="0" cy="0"/>
          <a:chOff x="0" y="0"/>
          <a:chExt cx="0" cy="0"/>
        </a:xfrm>
      </p:grpSpPr>
      <p:sp>
        <p:nvSpPr>
          <p:cNvPr id="361" name="Google Shape;361;p3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9">
            <a:hlinkClick action="ppaction://hlinksldjump" r:id="rId4"/>
          </p:cNvPr>
          <p:cNvSpPr txBox="1"/>
          <p:nvPr>
            <p:ph idx="1" type="body"/>
          </p:nvPr>
        </p:nvSpPr>
        <p:spPr>
          <a:xfrm>
            <a:off x="457200" y="1024650"/>
            <a:ext cx="8229600" cy="313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Antarctica</a:t>
            </a:r>
            <a:endParaRPr sz="4800">
              <a:solidFill>
                <a:srgbClr val="FFFFFF"/>
              </a:solidFill>
            </a:endParaRPr>
          </a:p>
          <a:p>
            <a:pPr indent="0" lvl="0" marL="0" rtl="0" algn="ctr">
              <a:spcBef>
                <a:spcPts val="0"/>
              </a:spcBef>
              <a:spcAft>
                <a:spcPts val="0"/>
              </a:spcAft>
              <a:buNone/>
            </a:pPr>
            <a:r>
              <a:rPr lang="en" sz="4800">
                <a:solidFill>
                  <a:srgbClr val="FFFFFF"/>
                </a:solidFill>
              </a:rPr>
              <a:t>(</a:t>
            </a:r>
            <a:r>
              <a:rPr i="1" lang="en" sz="4800">
                <a:solidFill>
                  <a:srgbClr val="FFFFFF"/>
                </a:solidFill>
              </a:rPr>
              <a:t>brrrr!</a:t>
            </a:r>
            <a:r>
              <a:rPr lang="en" sz="4800">
                <a:solidFill>
                  <a:srgbClr val="FFFFFF"/>
                </a:solidFill>
              </a:rPr>
              <a:t>)</a:t>
            </a:r>
            <a:endParaRPr sz="4800">
              <a:solidFill>
                <a:srgbClr val="FFFFFF"/>
              </a:solidFill>
            </a:endParaRPr>
          </a:p>
        </p:txBody>
      </p:sp>
      <p:sp>
        <p:nvSpPr>
          <p:cNvPr id="363" name="Google Shape;363;p3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$500 Answer</a:t>
            </a:r>
            <a:endParaRPr>
              <a:solidFill>
                <a:srgbClr val="FFFFFF"/>
              </a:solidFill>
            </a:endParaRPr>
          </a:p>
        </p:txBody>
      </p:sp>
      <p:sp>
        <p:nvSpPr>
          <p:cNvPr id="364" name="Google Shape;364;p39">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65" name="Google Shape;365;p39">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366" name="Google Shape;366;p39"/>
          <p:cNvPicPr preferRelativeResize="0"/>
          <p:nvPr/>
        </p:nvPicPr>
        <p:blipFill>
          <a:blip r:embed="rId12">
            <a:alphaModFix/>
          </a:blip>
          <a:stretch>
            <a:fillRect/>
          </a:stretch>
        </p:blipFill>
        <p:spPr>
          <a:xfrm>
            <a:off x="1735525" y="3744488"/>
            <a:ext cx="5715000" cy="2314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70" name="Shape 370"/>
        <p:cNvGrpSpPr/>
        <p:nvPr/>
      </p:nvGrpSpPr>
      <p:grpSpPr>
        <a:xfrm>
          <a:off x="0" y="0"/>
          <a:ext cx="0" cy="0"/>
          <a:chOff x="0" y="0"/>
          <a:chExt cx="0" cy="0"/>
        </a:xfrm>
      </p:grpSpPr>
      <p:sp>
        <p:nvSpPr>
          <p:cNvPr id="371" name="Google Shape;371;p4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a kind of toad that lives in Rhode Island.</a:t>
            </a:r>
            <a:endParaRPr sz="4800">
              <a:solidFill>
                <a:srgbClr val="FFFFFF"/>
              </a:solidFill>
            </a:endParaRPr>
          </a:p>
        </p:txBody>
      </p:sp>
      <p:sp>
        <p:nvSpPr>
          <p:cNvPr id="373" name="Google Shape;373;p4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Toads</a:t>
            </a:r>
            <a:r>
              <a:rPr lang="en">
                <a:solidFill>
                  <a:srgbClr val="FFFFFF"/>
                </a:solidFill>
                <a:uFill>
                  <a:noFill/>
                </a:uFill>
                <a:hlinkClick action="ppaction://hlinksldjump" r:id="rId6">
                  <a:extLst>
                    <a:ext uri="{A12FA001-AC4F-418D-AE19-62706E023703}">
                      <ahyp:hlinkClr val="tx"/>
                    </a:ext>
                  </a:extLst>
                </a:hlinkClick>
              </a:rPr>
              <a:t>- $100 Question</a:t>
            </a:r>
            <a:endParaRPr>
              <a:solidFill>
                <a:srgbClr val="FFFFFF"/>
              </a:solidFill>
            </a:endParaRPr>
          </a:p>
        </p:txBody>
      </p:sp>
      <p:sp>
        <p:nvSpPr>
          <p:cNvPr id="374" name="Google Shape;374;p4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75" name="Google Shape;375;p4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79" name="Shape 379"/>
        <p:cNvGrpSpPr/>
        <p:nvPr/>
      </p:nvGrpSpPr>
      <p:grpSpPr>
        <a:xfrm>
          <a:off x="0" y="0"/>
          <a:ext cx="0" cy="0"/>
          <a:chOff x="0" y="0"/>
          <a:chExt cx="0" cy="0"/>
        </a:xfrm>
      </p:grpSpPr>
      <p:sp>
        <p:nvSpPr>
          <p:cNvPr id="380" name="Google Shape;380;p4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1">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American Toad</a:t>
            </a:r>
            <a:endParaRPr sz="4800">
              <a:solidFill>
                <a:srgbClr val="FFFFFF"/>
              </a:solidFill>
            </a:endParaRPr>
          </a:p>
          <a:p>
            <a:pPr indent="0" lvl="0" marL="0" rtl="0" algn="ctr">
              <a:spcBef>
                <a:spcPts val="0"/>
              </a:spcBef>
              <a:spcAft>
                <a:spcPts val="0"/>
              </a:spcAft>
              <a:buNone/>
            </a:pPr>
            <a:r>
              <a:rPr lang="en" sz="4800">
                <a:solidFill>
                  <a:srgbClr val="FFFFFF"/>
                </a:solidFill>
              </a:rPr>
              <a:t>Eastern Spadefoot Toad</a:t>
            </a:r>
            <a:endParaRPr sz="4800">
              <a:solidFill>
                <a:srgbClr val="FFFFFF"/>
              </a:solidFill>
            </a:endParaRPr>
          </a:p>
          <a:p>
            <a:pPr indent="0" lvl="0" marL="0" rtl="0" algn="ctr">
              <a:spcBef>
                <a:spcPts val="0"/>
              </a:spcBef>
              <a:spcAft>
                <a:spcPts val="0"/>
              </a:spcAft>
              <a:buNone/>
            </a:pPr>
            <a:r>
              <a:rPr lang="en" sz="4800">
                <a:solidFill>
                  <a:srgbClr val="FFFFFF"/>
                </a:solidFill>
              </a:rPr>
              <a:t>Fowler’s Toad</a:t>
            </a:r>
            <a:endParaRPr sz="4800">
              <a:solidFill>
                <a:srgbClr val="FFFFFF"/>
              </a:solidFill>
            </a:endParaRPr>
          </a:p>
        </p:txBody>
      </p:sp>
      <p:sp>
        <p:nvSpPr>
          <p:cNvPr id="382" name="Google Shape;382;p4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Toads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383" name="Google Shape;383;p4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84" name="Google Shape;384;p4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85" name="Google Shape;385;p41"/>
          <p:cNvPicPr preferRelativeResize="0"/>
          <p:nvPr/>
        </p:nvPicPr>
        <p:blipFill rotWithShape="1">
          <a:blip r:embed="rId11">
            <a:alphaModFix/>
          </a:blip>
          <a:srcRect b="0" l="0" r="0" t="7123"/>
          <a:stretch/>
        </p:blipFill>
        <p:spPr>
          <a:xfrm>
            <a:off x="134775" y="4738700"/>
            <a:ext cx="3187650" cy="1993475"/>
          </a:xfrm>
          <a:prstGeom prst="rect">
            <a:avLst/>
          </a:prstGeom>
          <a:noFill/>
          <a:ln>
            <a:noFill/>
          </a:ln>
        </p:spPr>
      </p:pic>
      <p:pic>
        <p:nvPicPr>
          <p:cNvPr id="386" name="Google Shape;386;p41"/>
          <p:cNvPicPr preferRelativeResize="0"/>
          <p:nvPr/>
        </p:nvPicPr>
        <p:blipFill rotWithShape="1">
          <a:blip r:embed="rId12">
            <a:alphaModFix/>
          </a:blip>
          <a:srcRect b="9576" l="21228" r="0" t="14660"/>
          <a:stretch/>
        </p:blipFill>
        <p:spPr>
          <a:xfrm>
            <a:off x="5892600" y="200600"/>
            <a:ext cx="3109427" cy="19934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90" name="Shape 390"/>
        <p:cNvGrpSpPr/>
        <p:nvPr/>
      </p:nvGrpSpPr>
      <p:grpSpPr>
        <a:xfrm>
          <a:off x="0" y="0"/>
          <a:ext cx="0" cy="0"/>
          <a:chOff x="0" y="0"/>
          <a:chExt cx="0" cy="0"/>
        </a:xfrm>
      </p:grpSpPr>
      <p:sp>
        <p:nvSpPr>
          <p:cNvPr id="391" name="Google Shape;391;p4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 toads catch their prey?</a:t>
            </a:r>
            <a:endParaRPr sz="4800">
              <a:solidFill>
                <a:srgbClr val="FFFFFF"/>
              </a:solidFill>
            </a:endParaRPr>
          </a:p>
        </p:txBody>
      </p:sp>
      <p:sp>
        <p:nvSpPr>
          <p:cNvPr id="393" name="Google Shape;393;p4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Toads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394" name="Google Shape;394;p4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95" name="Google Shape;395;p4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99" name="Shape 399"/>
        <p:cNvGrpSpPr/>
        <p:nvPr/>
      </p:nvGrpSpPr>
      <p:grpSpPr>
        <a:xfrm>
          <a:off x="0" y="0"/>
          <a:ext cx="0" cy="0"/>
          <a:chOff x="0" y="0"/>
          <a:chExt cx="0" cy="0"/>
        </a:xfrm>
      </p:grpSpPr>
      <p:sp>
        <p:nvSpPr>
          <p:cNvPr id="400" name="Google Shape;400;p4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3">
            <a:hlinkClick action="ppaction://hlinksldjump" r:id="rId4"/>
          </p:cNvPr>
          <p:cNvSpPr txBox="1"/>
          <p:nvPr>
            <p:ph idx="1" type="body"/>
          </p:nvPr>
        </p:nvSpPr>
        <p:spPr>
          <a:xfrm>
            <a:off x="478225" y="1127375"/>
            <a:ext cx="8229600" cy="171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4800">
              <a:solidFill>
                <a:srgbClr val="FFFFFF"/>
              </a:solidFill>
            </a:endParaRPr>
          </a:p>
          <a:p>
            <a:pPr indent="0" lvl="0" marL="0" rtl="0" algn="ctr">
              <a:spcBef>
                <a:spcPts val="0"/>
              </a:spcBef>
              <a:spcAft>
                <a:spcPts val="0"/>
              </a:spcAft>
              <a:buNone/>
            </a:pPr>
            <a:r>
              <a:rPr lang="en" sz="4800">
                <a:solidFill>
                  <a:srgbClr val="FFFFFF"/>
                </a:solidFill>
              </a:rPr>
              <a:t>With their sticky tongues!</a:t>
            </a:r>
            <a:endParaRPr sz="4800">
              <a:solidFill>
                <a:srgbClr val="FFFFFF"/>
              </a:solidFill>
            </a:endParaRPr>
          </a:p>
        </p:txBody>
      </p:sp>
      <p:sp>
        <p:nvSpPr>
          <p:cNvPr id="402" name="Google Shape;402;p4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 $200 Answer</a:t>
            </a:r>
            <a:endParaRPr>
              <a:solidFill>
                <a:srgbClr val="FFFFFF"/>
              </a:solidFill>
            </a:endParaRPr>
          </a:p>
        </p:txBody>
      </p:sp>
      <p:sp>
        <p:nvSpPr>
          <p:cNvPr id="403" name="Google Shape;403;p4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04" name="Google Shape;404;p4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05" name="Google Shape;405;p43"/>
          <p:cNvPicPr preferRelativeResize="0"/>
          <p:nvPr/>
        </p:nvPicPr>
        <p:blipFill>
          <a:blip r:embed="rId11">
            <a:alphaModFix/>
          </a:blip>
          <a:stretch>
            <a:fillRect/>
          </a:stretch>
        </p:blipFill>
        <p:spPr>
          <a:xfrm>
            <a:off x="2072900" y="3222475"/>
            <a:ext cx="5040249" cy="2836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09" name="Shape 409"/>
        <p:cNvGrpSpPr/>
        <p:nvPr/>
      </p:nvGrpSpPr>
      <p:grpSpPr>
        <a:xfrm>
          <a:off x="0" y="0"/>
          <a:ext cx="0" cy="0"/>
          <a:chOff x="0" y="0"/>
          <a:chExt cx="0" cy="0"/>
        </a:xfrm>
      </p:grpSpPr>
      <p:sp>
        <p:nvSpPr>
          <p:cNvPr id="410" name="Google Shape;410;p4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Can toads give you warts?</a:t>
            </a:r>
            <a:endParaRPr sz="4800">
              <a:solidFill>
                <a:srgbClr val="FFFFFF"/>
              </a:solidFill>
            </a:endParaRPr>
          </a:p>
        </p:txBody>
      </p:sp>
      <p:sp>
        <p:nvSpPr>
          <p:cNvPr id="412" name="Google Shape;412;p4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 $300 Question</a:t>
            </a:r>
            <a:endParaRPr>
              <a:solidFill>
                <a:srgbClr val="FFFFFF"/>
              </a:solidFill>
            </a:endParaRPr>
          </a:p>
        </p:txBody>
      </p:sp>
      <p:sp>
        <p:nvSpPr>
          <p:cNvPr id="413" name="Google Shape;413;p4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14" name="Google Shape;414;p4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18" name="Shape 418"/>
        <p:cNvGrpSpPr/>
        <p:nvPr/>
      </p:nvGrpSpPr>
      <p:grpSpPr>
        <a:xfrm>
          <a:off x="0" y="0"/>
          <a:ext cx="0" cy="0"/>
          <a:chOff x="0" y="0"/>
          <a:chExt cx="0" cy="0"/>
        </a:xfrm>
      </p:grpSpPr>
      <p:sp>
        <p:nvSpPr>
          <p:cNvPr id="419" name="Google Shape;419;p4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a:hlinkClick action="ppaction://hlinksldjump" r:id="rId4"/>
          </p:cNvPr>
          <p:cNvSpPr txBox="1"/>
          <p:nvPr>
            <p:ph idx="1" type="body"/>
          </p:nvPr>
        </p:nvSpPr>
        <p:spPr>
          <a:xfrm>
            <a:off x="5090225" y="1024650"/>
            <a:ext cx="35967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NO!</a:t>
            </a:r>
            <a:endParaRPr sz="4800">
              <a:solidFill>
                <a:srgbClr val="FFFFFF"/>
              </a:solidFill>
            </a:endParaRPr>
          </a:p>
        </p:txBody>
      </p:sp>
      <p:sp>
        <p:nvSpPr>
          <p:cNvPr id="421" name="Google Shape;421;p4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 $300 Answer</a:t>
            </a:r>
            <a:endParaRPr>
              <a:solidFill>
                <a:srgbClr val="FFFFFF"/>
              </a:solidFill>
            </a:endParaRPr>
          </a:p>
        </p:txBody>
      </p:sp>
      <p:sp>
        <p:nvSpPr>
          <p:cNvPr id="422" name="Google Shape;422;p4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23" name="Google Shape;423;p4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24" name="Google Shape;424;p45"/>
          <p:cNvPicPr preferRelativeResize="0"/>
          <p:nvPr/>
        </p:nvPicPr>
        <p:blipFill>
          <a:blip r:embed="rId11">
            <a:alphaModFix/>
          </a:blip>
          <a:stretch>
            <a:fillRect/>
          </a:stretch>
        </p:blipFill>
        <p:spPr>
          <a:xfrm>
            <a:off x="963525" y="1187112"/>
            <a:ext cx="3804900" cy="47593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8" name="Shape 428"/>
        <p:cNvGrpSpPr/>
        <p:nvPr/>
      </p:nvGrpSpPr>
      <p:grpSpPr>
        <a:xfrm>
          <a:off x="0" y="0"/>
          <a:ext cx="0" cy="0"/>
          <a:chOff x="0" y="0"/>
          <a:chExt cx="0" cy="0"/>
        </a:xfrm>
      </p:grpSpPr>
      <p:sp>
        <p:nvSpPr>
          <p:cNvPr id="429" name="Google Shape;429;p4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Do toads require water at any time in their lives?</a:t>
            </a:r>
            <a:endParaRPr sz="4800">
              <a:solidFill>
                <a:srgbClr val="FFFFFF"/>
              </a:solidFill>
            </a:endParaRPr>
          </a:p>
        </p:txBody>
      </p:sp>
      <p:sp>
        <p:nvSpPr>
          <p:cNvPr id="431" name="Google Shape;431;p4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4 - $400 Question</a:t>
            </a:r>
            <a:endParaRPr>
              <a:solidFill>
                <a:srgbClr val="FFFFFF"/>
              </a:solidFill>
            </a:endParaRPr>
          </a:p>
        </p:txBody>
      </p:sp>
      <p:sp>
        <p:nvSpPr>
          <p:cNvPr id="432" name="Google Shape;432;p4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33" name="Google Shape;433;p4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71" name="Shape 71"/>
        <p:cNvGrpSpPr/>
        <p:nvPr/>
      </p:nvGrpSpPr>
      <p:grpSpPr>
        <a:xfrm>
          <a:off x="0" y="0"/>
          <a:ext cx="0" cy="0"/>
          <a:chOff x="0" y="0"/>
          <a:chExt cx="0" cy="0"/>
        </a:xfrm>
      </p:grpSpPr>
      <p:sp>
        <p:nvSpPr>
          <p:cNvPr id="72" name="Google Shape;72;p1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5">
                  <a:extLst>
                    <a:ext uri="{A12FA001-AC4F-418D-AE19-62706E023703}">
                      <ahyp:hlinkClr val="tx"/>
                    </a:ext>
                  </a:extLst>
                </a:hlinkClick>
              </a:rPr>
              <a:t> - $100 Answer</a:t>
            </a:r>
            <a:endParaRPr>
              <a:solidFill>
                <a:srgbClr val="FFFFFF"/>
              </a:solidFill>
            </a:endParaRPr>
          </a:p>
        </p:txBody>
      </p:sp>
      <p:sp>
        <p:nvSpPr>
          <p:cNvPr id="74" name="Google Shape;74;p11">
            <a:hlinkClick action="ppaction://hlinksldjump" r:id="rId6"/>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7">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75" name="Google Shape;75;p11">
            <a:hlinkClick action="ppaction://hlinksldjump" r:id="rId8"/>
          </p:cNvPr>
          <p:cNvPicPr preferRelativeResize="0"/>
          <p:nvPr/>
        </p:nvPicPr>
        <p:blipFill>
          <a:blip r:embed="rId9">
            <a:alphaModFix/>
          </a:blip>
          <a:stretch>
            <a:fillRect/>
          </a:stretch>
        </p:blipFill>
        <p:spPr>
          <a:xfrm>
            <a:off x="8484100" y="6059075"/>
            <a:ext cx="609600" cy="609600"/>
          </a:xfrm>
          <a:prstGeom prst="rect">
            <a:avLst/>
          </a:prstGeom>
          <a:noFill/>
          <a:ln>
            <a:noFill/>
          </a:ln>
        </p:spPr>
      </p:pic>
      <p:sp>
        <p:nvSpPr>
          <p:cNvPr id="76" name="Google Shape;76;p11">
            <a:hlinkClick action="ppaction://hlinksldjump" r:id="rId10"/>
          </p:cNvPr>
          <p:cNvSpPr txBox="1"/>
          <p:nvPr>
            <p:ph idx="1" type="body"/>
          </p:nvPr>
        </p:nvSpPr>
        <p:spPr>
          <a:xfrm>
            <a:off x="3849000" y="1024650"/>
            <a:ext cx="48378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Snow melt and rain</a:t>
            </a:r>
            <a:endParaRPr sz="4800">
              <a:solidFill>
                <a:srgbClr val="FFFFFF"/>
              </a:solidFill>
            </a:endParaRPr>
          </a:p>
        </p:txBody>
      </p:sp>
      <p:pic>
        <p:nvPicPr>
          <p:cNvPr id="77" name="Google Shape;77;p11"/>
          <p:cNvPicPr preferRelativeResize="0"/>
          <p:nvPr/>
        </p:nvPicPr>
        <p:blipFill>
          <a:blip r:embed="rId11">
            <a:alphaModFix/>
          </a:blip>
          <a:stretch>
            <a:fillRect/>
          </a:stretch>
        </p:blipFill>
        <p:spPr>
          <a:xfrm>
            <a:off x="0" y="2294800"/>
            <a:ext cx="4022575" cy="2530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7" name="Shape 437"/>
        <p:cNvGrpSpPr/>
        <p:nvPr/>
      </p:nvGrpSpPr>
      <p:grpSpPr>
        <a:xfrm>
          <a:off x="0" y="0"/>
          <a:ext cx="0" cy="0"/>
          <a:chOff x="0" y="0"/>
          <a:chExt cx="0" cy="0"/>
        </a:xfrm>
      </p:grpSpPr>
      <p:sp>
        <p:nvSpPr>
          <p:cNvPr id="438" name="Google Shape;438;p4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7">
            <a:hlinkClick action="ppaction://hlinksldjump" r:id="rId4"/>
          </p:cNvPr>
          <p:cNvSpPr txBox="1"/>
          <p:nvPr>
            <p:ph idx="1" type="body"/>
          </p:nvPr>
        </p:nvSpPr>
        <p:spPr>
          <a:xfrm>
            <a:off x="457200" y="1918225"/>
            <a:ext cx="8229600" cy="402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Yes!-eggs and tadpoles</a:t>
            </a:r>
            <a:endParaRPr sz="4800">
              <a:solidFill>
                <a:srgbClr val="FFFFFF"/>
              </a:solidFill>
            </a:endParaRPr>
          </a:p>
        </p:txBody>
      </p:sp>
      <p:sp>
        <p:nvSpPr>
          <p:cNvPr id="440" name="Google Shape;440;p4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4 - $400 Answer</a:t>
            </a:r>
            <a:endParaRPr>
              <a:solidFill>
                <a:srgbClr val="FFFFFF"/>
              </a:solidFill>
            </a:endParaRPr>
          </a:p>
        </p:txBody>
      </p:sp>
      <p:sp>
        <p:nvSpPr>
          <p:cNvPr id="441" name="Google Shape;441;p4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42" name="Google Shape;442;p4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43" name="Google Shape;443;p47"/>
          <p:cNvPicPr preferRelativeResize="0"/>
          <p:nvPr/>
        </p:nvPicPr>
        <p:blipFill>
          <a:blip r:embed="rId11">
            <a:alphaModFix/>
          </a:blip>
          <a:stretch>
            <a:fillRect/>
          </a:stretch>
        </p:blipFill>
        <p:spPr>
          <a:xfrm>
            <a:off x="235075" y="4407996"/>
            <a:ext cx="3939900" cy="2186650"/>
          </a:xfrm>
          <a:prstGeom prst="rect">
            <a:avLst/>
          </a:prstGeom>
          <a:noFill/>
          <a:ln>
            <a:noFill/>
          </a:ln>
        </p:spPr>
      </p:pic>
      <p:pic>
        <p:nvPicPr>
          <p:cNvPr id="444" name="Google Shape;444;p47"/>
          <p:cNvPicPr preferRelativeResize="0"/>
          <p:nvPr/>
        </p:nvPicPr>
        <p:blipFill>
          <a:blip r:embed="rId12">
            <a:alphaModFix/>
          </a:blip>
          <a:stretch>
            <a:fillRect/>
          </a:stretch>
        </p:blipFill>
        <p:spPr>
          <a:xfrm rot="5400000">
            <a:off x="5904175" y="414300"/>
            <a:ext cx="2441425" cy="3662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48" name="Shape 448"/>
        <p:cNvGrpSpPr/>
        <p:nvPr/>
      </p:nvGrpSpPr>
      <p:grpSpPr>
        <a:xfrm>
          <a:off x="0" y="0"/>
          <a:ext cx="0" cy="0"/>
          <a:chOff x="0" y="0"/>
          <a:chExt cx="0" cy="0"/>
        </a:xfrm>
      </p:grpSpPr>
      <p:sp>
        <p:nvSpPr>
          <p:cNvPr id="449" name="Google Shape;449;p4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are toads different from frogs?</a:t>
            </a:r>
            <a:endParaRPr sz="4800">
              <a:solidFill>
                <a:srgbClr val="FFFFFF"/>
              </a:solidFill>
            </a:endParaRPr>
          </a:p>
        </p:txBody>
      </p:sp>
      <p:sp>
        <p:nvSpPr>
          <p:cNvPr id="451" name="Google Shape;451;p4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4 - $500 Question</a:t>
            </a:r>
            <a:endParaRPr>
              <a:solidFill>
                <a:srgbClr val="FFFFFF"/>
              </a:solidFill>
            </a:endParaRPr>
          </a:p>
        </p:txBody>
      </p:sp>
      <p:sp>
        <p:nvSpPr>
          <p:cNvPr id="452" name="Google Shape;452;p4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53" name="Google Shape;453;p4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57" name="Shape 457"/>
        <p:cNvGrpSpPr/>
        <p:nvPr/>
      </p:nvGrpSpPr>
      <p:grpSpPr>
        <a:xfrm>
          <a:off x="0" y="0"/>
          <a:ext cx="0" cy="0"/>
          <a:chOff x="0" y="0"/>
          <a:chExt cx="0" cy="0"/>
        </a:xfrm>
      </p:grpSpPr>
      <p:sp>
        <p:nvSpPr>
          <p:cNvPr id="458" name="Google Shape;458;p4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9">
            <a:hlinkClick action="ppaction://hlinksldjump" r:id="rId4"/>
          </p:cNvPr>
          <p:cNvSpPr txBox="1"/>
          <p:nvPr>
            <p:ph idx="1" type="body"/>
          </p:nvPr>
        </p:nvSpPr>
        <p:spPr>
          <a:xfrm>
            <a:off x="228600" y="996125"/>
            <a:ext cx="4231800" cy="529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chemeClr val="lt1"/>
                </a:solidFill>
              </a:rPr>
              <a:t>Toads</a:t>
            </a:r>
            <a:endParaRPr sz="48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Dry/bumpy skin</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Can live away from water</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Poison glands on back</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Short legs, small hops</a:t>
            </a:r>
            <a:endParaRPr sz="3600">
              <a:solidFill>
                <a:schemeClr val="lt1"/>
              </a:solidFill>
            </a:endParaRPr>
          </a:p>
        </p:txBody>
      </p:sp>
      <p:sp>
        <p:nvSpPr>
          <p:cNvPr id="460" name="Google Shape;460;p4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Toads - $500 Answer</a:t>
            </a:r>
            <a:endParaRPr>
              <a:solidFill>
                <a:srgbClr val="FFFFFF"/>
              </a:solidFill>
            </a:endParaRPr>
          </a:p>
        </p:txBody>
      </p:sp>
      <p:sp>
        <p:nvSpPr>
          <p:cNvPr id="461" name="Google Shape;461;p4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62" name="Google Shape;462;p4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
        <p:nvSpPr>
          <p:cNvPr id="463" name="Google Shape;463;p49">
            <a:hlinkClick action="ppaction://hlinksldjump" r:id="rId11"/>
          </p:cNvPr>
          <p:cNvSpPr txBox="1"/>
          <p:nvPr>
            <p:ph idx="1" type="body"/>
          </p:nvPr>
        </p:nvSpPr>
        <p:spPr>
          <a:xfrm>
            <a:off x="4677400" y="996125"/>
            <a:ext cx="44925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chemeClr val="lt1"/>
                </a:solidFill>
              </a:rPr>
              <a:t>Frogs</a:t>
            </a:r>
            <a:endParaRPr sz="48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Moist/smooth skin</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Need to be near water</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No poison glands</a:t>
            </a:r>
            <a:endParaRPr sz="3600">
              <a:solidFill>
                <a:schemeClr val="lt1"/>
              </a:solidFill>
            </a:endParaRPr>
          </a:p>
          <a:p>
            <a:pPr indent="-457200" lvl="0" marL="457200" rtl="0" algn="l">
              <a:spcBef>
                <a:spcPts val="0"/>
              </a:spcBef>
              <a:spcAft>
                <a:spcPts val="0"/>
              </a:spcAft>
              <a:buClr>
                <a:schemeClr val="lt1"/>
              </a:buClr>
              <a:buSzPts val="3600"/>
              <a:buChar char="●"/>
            </a:pPr>
            <a:r>
              <a:rPr lang="en" sz="3600">
                <a:solidFill>
                  <a:schemeClr val="lt1"/>
                </a:solidFill>
              </a:rPr>
              <a:t>Long back legs, leap far</a:t>
            </a:r>
            <a:endParaRPr sz="3600">
              <a:solidFill>
                <a:schemeClr val="lt1"/>
              </a:solidFill>
            </a:endParaRPr>
          </a:p>
        </p:txBody>
      </p:sp>
      <p:cxnSp>
        <p:nvCxnSpPr>
          <p:cNvPr id="464" name="Google Shape;464;p49"/>
          <p:cNvCxnSpPr/>
          <p:nvPr/>
        </p:nvCxnSpPr>
        <p:spPr>
          <a:xfrm rot="10800000">
            <a:off x="4424700" y="1542050"/>
            <a:ext cx="12600" cy="44634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68" name="Shape 468"/>
        <p:cNvGrpSpPr/>
        <p:nvPr/>
      </p:nvGrpSpPr>
      <p:grpSpPr>
        <a:xfrm>
          <a:off x="0" y="0"/>
          <a:ext cx="0" cy="0"/>
          <a:chOff x="0" y="0"/>
          <a:chExt cx="0" cy="0"/>
        </a:xfrm>
      </p:grpSpPr>
      <p:sp>
        <p:nvSpPr>
          <p:cNvPr id="469" name="Google Shape;469;p5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kind of salamander that lives in Rhode Island.</a:t>
            </a:r>
            <a:endParaRPr sz="4800">
              <a:solidFill>
                <a:srgbClr val="FFFFFF"/>
              </a:solidFill>
            </a:endParaRPr>
          </a:p>
        </p:txBody>
      </p:sp>
      <p:sp>
        <p:nvSpPr>
          <p:cNvPr id="471" name="Google Shape;471;p5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$100 Question</a:t>
            </a:r>
            <a:endParaRPr>
              <a:solidFill>
                <a:srgbClr val="FFFFFF"/>
              </a:solidFill>
            </a:endParaRPr>
          </a:p>
        </p:txBody>
      </p:sp>
      <p:sp>
        <p:nvSpPr>
          <p:cNvPr id="472" name="Google Shape;472;p5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73" name="Google Shape;473;p5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77" name="Shape 477"/>
        <p:cNvGrpSpPr/>
        <p:nvPr/>
      </p:nvGrpSpPr>
      <p:grpSpPr>
        <a:xfrm>
          <a:off x="0" y="0"/>
          <a:ext cx="0" cy="0"/>
          <a:chOff x="0" y="0"/>
          <a:chExt cx="0" cy="0"/>
        </a:xfrm>
      </p:grpSpPr>
      <p:sp>
        <p:nvSpPr>
          <p:cNvPr id="478" name="Google Shape;478;p5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1">
            <a:hlinkClick action="ppaction://hlinksldjump" r:id="rId4"/>
          </p:cNvPr>
          <p:cNvSpPr txBox="1"/>
          <p:nvPr>
            <p:ph idx="1" type="body"/>
          </p:nvPr>
        </p:nvSpPr>
        <p:spPr>
          <a:xfrm>
            <a:off x="457200" y="14818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Spotted salamander</a:t>
            </a:r>
            <a:endParaRPr sz="4800">
              <a:solidFill>
                <a:srgbClr val="FFFFFF"/>
              </a:solidFill>
            </a:endParaRPr>
          </a:p>
          <a:p>
            <a:pPr indent="0" lvl="0" marL="0" rtl="0" algn="ctr">
              <a:spcBef>
                <a:spcPts val="0"/>
              </a:spcBef>
              <a:spcAft>
                <a:spcPts val="0"/>
              </a:spcAft>
              <a:buNone/>
            </a:pPr>
            <a:r>
              <a:rPr lang="en" sz="4800">
                <a:solidFill>
                  <a:srgbClr val="FFFFFF"/>
                </a:solidFill>
              </a:rPr>
              <a:t>Marbled salamander</a:t>
            </a:r>
            <a:endParaRPr sz="4800">
              <a:solidFill>
                <a:srgbClr val="FFFFFF"/>
              </a:solidFill>
            </a:endParaRPr>
          </a:p>
          <a:p>
            <a:pPr indent="0" lvl="0" marL="0" rtl="0" algn="ctr">
              <a:spcBef>
                <a:spcPts val="0"/>
              </a:spcBef>
              <a:spcAft>
                <a:spcPts val="0"/>
              </a:spcAft>
              <a:buNone/>
            </a:pPr>
            <a:r>
              <a:rPr lang="en" sz="4800">
                <a:solidFill>
                  <a:srgbClr val="FFFFFF"/>
                </a:solidFill>
              </a:rPr>
              <a:t>Eastern red-backed</a:t>
            </a:r>
            <a:endParaRPr sz="4800">
              <a:solidFill>
                <a:srgbClr val="FFFFFF"/>
              </a:solidFill>
            </a:endParaRPr>
          </a:p>
          <a:p>
            <a:pPr indent="0" lvl="0" marL="0" rtl="0" algn="ctr">
              <a:spcBef>
                <a:spcPts val="0"/>
              </a:spcBef>
              <a:spcAft>
                <a:spcPts val="0"/>
              </a:spcAft>
              <a:buNone/>
            </a:pPr>
            <a:r>
              <a:rPr lang="en" sz="4800">
                <a:solidFill>
                  <a:srgbClr val="FFFFFF"/>
                </a:solidFill>
              </a:rPr>
              <a:t>Two-lined salamander</a:t>
            </a:r>
            <a:endParaRPr sz="4800">
              <a:solidFill>
                <a:srgbClr val="FFFFFF"/>
              </a:solidFill>
            </a:endParaRPr>
          </a:p>
          <a:p>
            <a:pPr indent="0" lvl="0" marL="0" rtl="0" algn="ctr">
              <a:spcBef>
                <a:spcPts val="0"/>
              </a:spcBef>
              <a:spcAft>
                <a:spcPts val="0"/>
              </a:spcAft>
              <a:buNone/>
            </a:pPr>
            <a:r>
              <a:rPr lang="en" sz="4800">
                <a:solidFill>
                  <a:srgbClr val="FFFFFF"/>
                </a:solidFill>
              </a:rPr>
              <a:t>Four-toed salamander</a:t>
            </a:r>
            <a:endParaRPr sz="4800">
              <a:solidFill>
                <a:srgbClr val="FFFFFF"/>
              </a:solidFill>
            </a:endParaRPr>
          </a:p>
          <a:p>
            <a:pPr indent="0" lvl="0" marL="0" rtl="0" algn="ctr">
              <a:spcBef>
                <a:spcPts val="0"/>
              </a:spcBef>
              <a:spcAft>
                <a:spcPts val="0"/>
              </a:spcAft>
              <a:buNone/>
            </a:pPr>
            <a:r>
              <a:rPr lang="en" sz="4800">
                <a:solidFill>
                  <a:srgbClr val="FFFFFF"/>
                </a:solidFill>
              </a:rPr>
              <a:t>Northern spring salamander</a:t>
            </a:r>
            <a:endParaRPr sz="4800">
              <a:solidFill>
                <a:srgbClr val="FFFFFF"/>
              </a:solidFill>
            </a:endParaRPr>
          </a:p>
          <a:p>
            <a:pPr indent="0" lvl="0" marL="0" rtl="0" algn="ctr">
              <a:spcBef>
                <a:spcPts val="0"/>
              </a:spcBef>
              <a:spcAft>
                <a:spcPts val="0"/>
              </a:spcAft>
              <a:buNone/>
            </a:pPr>
            <a:r>
              <a:rPr lang="en" sz="4800">
                <a:solidFill>
                  <a:srgbClr val="FFFFFF"/>
                </a:solidFill>
              </a:rPr>
              <a:t>Red-spotted newt</a:t>
            </a:r>
            <a:endParaRPr sz="48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480" name="Google Shape;480;p5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Salamanders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481" name="Google Shape;481;p5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82" name="Google Shape;482;p5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86" name="Shape 486"/>
        <p:cNvGrpSpPr/>
        <p:nvPr/>
      </p:nvGrpSpPr>
      <p:grpSpPr>
        <a:xfrm>
          <a:off x="0" y="0"/>
          <a:ext cx="0" cy="0"/>
          <a:chOff x="0" y="0"/>
          <a:chExt cx="0" cy="0"/>
        </a:xfrm>
      </p:grpSpPr>
      <p:sp>
        <p:nvSpPr>
          <p:cNvPr id="487" name="Google Shape;487;p5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Are salamanders lizards?</a:t>
            </a:r>
            <a:endParaRPr sz="4800">
              <a:solidFill>
                <a:srgbClr val="FFFFFF"/>
              </a:solidFill>
            </a:endParaRPr>
          </a:p>
        </p:txBody>
      </p:sp>
      <p:sp>
        <p:nvSpPr>
          <p:cNvPr id="489" name="Google Shape;489;p5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490" name="Google Shape;490;p5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91" name="Google Shape;491;p5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95" name="Shape 495"/>
        <p:cNvGrpSpPr/>
        <p:nvPr/>
      </p:nvGrpSpPr>
      <p:grpSpPr>
        <a:xfrm>
          <a:off x="0" y="0"/>
          <a:ext cx="0" cy="0"/>
          <a:chOff x="0" y="0"/>
          <a:chExt cx="0" cy="0"/>
        </a:xfrm>
      </p:grpSpPr>
      <p:sp>
        <p:nvSpPr>
          <p:cNvPr id="496" name="Google Shape;496;p5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3">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NO!- Lizards are reptiles</a:t>
            </a:r>
            <a:endParaRPr sz="4800">
              <a:solidFill>
                <a:srgbClr val="FFFFFF"/>
              </a:solidFill>
            </a:endParaRPr>
          </a:p>
        </p:txBody>
      </p:sp>
      <p:sp>
        <p:nvSpPr>
          <p:cNvPr id="498" name="Google Shape;498;p5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499" name="Google Shape;499;p5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00" name="Google Shape;500;p5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501" name="Google Shape;501;p53"/>
          <p:cNvPicPr preferRelativeResize="0"/>
          <p:nvPr/>
        </p:nvPicPr>
        <p:blipFill>
          <a:blip r:embed="rId12">
            <a:alphaModFix/>
          </a:blip>
          <a:stretch>
            <a:fillRect/>
          </a:stretch>
        </p:blipFill>
        <p:spPr>
          <a:xfrm>
            <a:off x="288375" y="4141353"/>
            <a:ext cx="3804900" cy="25273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05" name="Shape 505"/>
        <p:cNvGrpSpPr/>
        <p:nvPr/>
      </p:nvGrpSpPr>
      <p:grpSpPr>
        <a:xfrm>
          <a:off x="0" y="0"/>
          <a:ext cx="0" cy="0"/>
          <a:chOff x="0" y="0"/>
          <a:chExt cx="0" cy="0"/>
        </a:xfrm>
      </p:grpSpPr>
      <p:sp>
        <p:nvSpPr>
          <p:cNvPr id="506" name="Google Shape;506;p5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Do salamanders lay their eggs on land or in the water?</a:t>
            </a:r>
            <a:endParaRPr sz="4800">
              <a:solidFill>
                <a:srgbClr val="FFFFFF"/>
              </a:solidFill>
            </a:endParaRPr>
          </a:p>
        </p:txBody>
      </p:sp>
      <p:sp>
        <p:nvSpPr>
          <p:cNvPr id="508" name="Google Shape;508;p5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509" name="Google Shape;509;p5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10" name="Google Shape;510;p5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14" name="Shape 514"/>
        <p:cNvGrpSpPr/>
        <p:nvPr/>
      </p:nvGrpSpPr>
      <p:grpSpPr>
        <a:xfrm>
          <a:off x="0" y="0"/>
          <a:ext cx="0" cy="0"/>
          <a:chOff x="0" y="0"/>
          <a:chExt cx="0" cy="0"/>
        </a:xfrm>
      </p:grpSpPr>
      <p:sp>
        <p:nvSpPr>
          <p:cNvPr id="515" name="Google Shape;515;p5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5">
            <a:hlinkClick action="ppaction://hlinksldjump" r:id="rId4"/>
          </p:cNvPr>
          <p:cNvSpPr txBox="1"/>
          <p:nvPr>
            <p:ph idx="1" type="body"/>
          </p:nvPr>
        </p:nvSpPr>
        <p:spPr>
          <a:xfrm>
            <a:off x="5240675" y="1024650"/>
            <a:ext cx="37110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Both!- some on land, some in water</a:t>
            </a:r>
            <a:endParaRPr sz="4800">
              <a:solidFill>
                <a:srgbClr val="FFFFFF"/>
              </a:solidFill>
            </a:endParaRPr>
          </a:p>
        </p:txBody>
      </p:sp>
      <p:sp>
        <p:nvSpPr>
          <p:cNvPr id="517" name="Google Shape;517;p5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rgbClr val="FFFFFF"/>
                </a:solidFill>
                <a:uFill>
                  <a:noFill/>
                </a:uFill>
                <a:hlinkClick action="ppaction://hlinksldjump" r:id="rId6">
                  <a:extLst>
                    <a:ext uri="{A12FA001-AC4F-418D-AE19-62706E023703}">
                      <ahyp:hlinkClr val="tx"/>
                    </a:ext>
                  </a:extLst>
                </a:hlinkClick>
              </a:rPr>
              <a:t>- $300 Answer</a:t>
            </a:r>
            <a:endParaRPr>
              <a:solidFill>
                <a:srgbClr val="FFFFFF"/>
              </a:solidFill>
            </a:endParaRPr>
          </a:p>
        </p:txBody>
      </p:sp>
      <p:sp>
        <p:nvSpPr>
          <p:cNvPr id="518" name="Google Shape;518;p5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19" name="Google Shape;519;p5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520" name="Google Shape;520;p55"/>
          <p:cNvPicPr preferRelativeResize="0"/>
          <p:nvPr/>
        </p:nvPicPr>
        <p:blipFill>
          <a:blip r:embed="rId11">
            <a:alphaModFix/>
          </a:blip>
          <a:stretch>
            <a:fillRect/>
          </a:stretch>
        </p:blipFill>
        <p:spPr>
          <a:xfrm>
            <a:off x="109775" y="1905425"/>
            <a:ext cx="5030574" cy="3374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24" name="Shape 524"/>
        <p:cNvGrpSpPr/>
        <p:nvPr/>
      </p:nvGrpSpPr>
      <p:grpSpPr>
        <a:xfrm>
          <a:off x="0" y="0"/>
          <a:ext cx="0" cy="0"/>
          <a:chOff x="0" y="0"/>
          <a:chExt cx="0" cy="0"/>
        </a:xfrm>
      </p:grpSpPr>
      <p:sp>
        <p:nvSpPr>
          <p:cNvPr id="525" name="Google Shape;525;p5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Do salamanders have gills at any time in their lives?</a:t>
            </a:r>
            <a:endParaRPr sz="4800">
              <a:solidFill>
                <a:srgbClr val="FFFFFF"/>
              </a:solidFill>
            </a:endParaRPr>
          </a:p>
        </p:txBody>
      </p:sp>
      <p:sp>
        <p:nvSpPr>
          <p:cNvPr id="527" name="Google Shape;527;p5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rgbClr val="FFFFFF"/>
                </a:solidFill>
                <a:uFill>
                  <a:noFill/>
                </a:uFill>
                <a:hlinkClick action="ppaction://hlinksldjump" r:id="rId6">
                  <a:extLst>
                    <a:ext uri="{A12FA001-AC4F-418D-AE19-62706E023703}">
                      <ahyp:hlinkClr val="tx"/>
                    </a:ext>
                  </a:extLst>
                </a:hlinkClick>
              </a:rPr>
              <a:t> - $400 Question</a:t>
            </a:r>
            <a:endParaRPr>
              <a:solidFill>
                <a:srgbClr val="FFFFFF"/>
              </a:solidFill>
            </a:endParaRPr>
          </a:p>
        </p:txBody>
      </p:sp>
      <p:sp>
        <p:nvSpPr>
          <p:cNvPr id="528" name="Google Shape;528;p5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29" name="Google Shape;529;p5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81" name="Shape 81"/>
        <p:cNvGrpSpPr/>
        <p:nvPr/>
      </p:nvGrpSpPr>
      <p:grpSpPr>
        <a:xfrm>
          <a:off x="0" y="0"/>
          <a:ext cx="0" cy="0"/>
          <a:chOff x="0" y="0"/>
          <a:chExt cx="0" cy="0"/>
        </a:xfrm>
      </p:grpSpPr>
      <p:sp>
        <p:nvSpPr>
          <p:cNvPr id="82" name="Google Shape;82;p1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does the world “vernal” mean?</a:t>
            </a:r>
            <a:endParaRPr sz="4800">
              <a:solidFill>
                <a:srgbClr val="FFFFFF"/>
              </a:solidFill>
            </a:endParaRPr>
          </a:p>
        </p:txBody>
      </p:sp>
      <p:sp>
        <p:nvSpPr>
          <p:cNvPr id="84" name="Google Shape;84;p1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Question</a:t>
            </a:r>
            <a:endParaRPr>
              <a:solidFill>
                <a:srgbClr val="FFFFFF"/>
              </a:solidFill>
            </a:endParaRPr>
          </a:p>
        </p:txBody>
      </p:sp>
      <p:sp>
        <p:nvSpPr>
          <p:cNvPr id="85" name="Google Shape;85;p1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86" name="Google Shape;86;p12">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33" name="Shape 533"/>
        <p:cNvGrpSpPr/>
        <p:nvPr/>
      </p:nvGrpSpPr>
      <p:grpSpPr>
        <a:xfrm>
          <a:off x="0" y="0"/>
          <a:ext cx="0" cy="0"/>
          <a:chOff x="0" y="0"/>
          <a:chExt cx="0" cy="0"/>
        </a:xfrm>
      </p:grpSpPr>
      <p:sp>
        <p:nvSpPr>
          <p:cNvPr id="534" name="Google Shape;534;p5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7">
            <a:hlinkClick action="ppaction://hlinksldjump" r:id="rId4"/>
          </p:cNvPr>
          <p:cNvSpPr txBox="1"/>
          <p:nvPr>
            <p:ph idx="1" type="body"/>
          </p:nvPr>
        </p:nvSpPr>
        <p:spPr>
          <a:xfrm>
            <a:off x="4676475" y="1024650"/>
            <a:ext cx="4010400" cy="52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Yes- some when they are larvae and others keep them their whole lives.</a:t>
            </a:r>
            <a:endParaRPr sz="4800">
              <a:solidFill>
                <a:srgbClr val="FFFFFF"/>
              </a:solidFill>
            </a:endParaRPr>
          </a:p>
        </p:txBody>
      </p:sp>
      <p:sp>
        <p:nvSpPr>
          <p:cNvPr id="536" name="Google Shape;536;p5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Answer</a:t>
            </a:r>
            <a:endParaRPr>
              <a:solidFill>
                <a:srgbClr val="FFFFFF"/>
              </a:solidFill>
            </a:endParaRPr>
          </a:p>
        </p:txBody>
      </p:sp>
      <p:sp>
        <p:nvSpPr>
          <p:cNvPr id="537" name="Google Shape;537;p5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38" name="Google Shape;538;p5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539" name="Google Shape;539;p57">
            <a:hlinkClick action="ppaction://hlinksldjump" r:id="rId12"/>
          </p:cNvPr>
          <p:cNvPicPr preferRelativeResize="0"/>
          <p:nvPr/>
        </p:nvPicPr>
        <p:blipFill>
          <a:blip r:embed="rId13">
            <a:alphaModFix/>
          </a:blip>
          <a:stretch>
            <a:fillRect/>
          </a:stretch>
        </p:blipFill>
        <p:spPr>
          <a:xfrm>
            <a:off x="234000" y="1135075"/>
            <a:ext cx="4492624" cy="3141625"/>
          </a:xfrm>
          <a:prstGeom prst="rect">
            <a:avLst/>
          </a:prstGeom>
          <a:noFill/>
          <a:ln>
            <a:noFill/>
          </a:ln>
        </p:spPr>
      </p:pic>
      <p:pic>
        <p:nvPicPr>
          <p:cNvPr id="540" name="Google Shape;540;p57">
            <a:hlinkClick action="ppaction://hlinksldjump" r:id="rId14"/>
          </p:cNvPr>
          <p:cNvPicPr preferRelativeResize="0"/>
          <p:nvPr/>
        </p:nvPicPr>
        <p:blipFill rotWithShape="1">
          <a:blip r:embed="rId15">
            <a:alphaModFix/>
          </a:blip>
          <a:srcRect b="0" l="0" r="2381" t="0"/>
          <a:stretch/>
        </p:blipFill>
        <p:spPr>
          <a:xfrm>
            <a:off x="234000" y="3950775"/>
            <a:ext cx="4492626" cy="25886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44" name="Shape 544"/>
        <p:cNvGrpSpPr/>
        <p:nvPr/>
      </p:nvGrpSpPr>
      <p:grpSpPr>
        <a:xfrm>
          <a:off x="0" y="0"/>
          <a:ext cx="0" cy="0"/>
          <a:chOff x="0" y="0"/>
          <a:chExt cx="0" cy="0"/>
        </a:xfrm>
      </p:grpSpPr>
      <p:sp>
        <p:nvSpPr>
          <p:cNvPr id="545" name="Google Shape;545;p5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Do salamanders have backbones?</a:t>
            </a:r>
            <a:endParaRPr sz="4800">
              <a:solidFill>
                <a:srgbClr val="FFFFFF"/>
              </a:solidFill>
            </a:endParaRPr>
          </a:p>
        </p:txBody>
      </p:sp>
      <p:sp>
        <p:nvSpPr>
          <p:cNvPr id="547" name="Google Shape;547;p5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548" name="Google Shape;548;p5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49" name="Google Shape;549;p5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53" name="Shape 553"/>
        <p:cNvGrpSpPr/>
        <p:nvPr/>
      </p:nvGrpSpPr>
      <p:grpSpPr>
        <a:xfrm>
          <a:off x="0" y="0"/>
          <a:ext cx="0" cy="0"/>
          <a:chOff x="0" y="0"/>
          <a:chExt cx="0" cy="0"/>
        </a:xfrm>
      </p:grpSpPr>
      <p:sp>
        <p:nvSpPr>
          <p:cNvPr id="554" name="Google Shape;554;p5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9">
            <a:hlinkClick action="ppaction://hlinksldjump" r:id="rId4"/>
          </p:cNvPr>
          <p:cNvSpPr txBox="1"/>
          <p:nvPr>
            <p:ph idx="1" type="body"/>
          </p:nvPr>
        </p:nvSpPr>
        <p:spPr>
          <a:xfrm>
            <a:off x="457200" y="1024650"/>
            <a:ext cx="8229600" cy="31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YES!-all amphibians are VERTEBRATES</a:t>
            </a:r>
            <a:endParaRPr sz="4800">
              <a:solidFill>
                <a:srgbClr val="FFFFFF"/>
              </a:solidFill>
            </a:endParaRPr>
          </a:p>
        </p:txBody>
      </p:sp>
      <p:sp>
        <p:nvSpPr>
          <p:cNvPr id="556" name="Google Shape;556;p5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Salamanders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557" name="Google Shape;557;p5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58" name="Google Shape;558;p5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559" name="Google Shape;559;p59"/>
          <p:cNvPicPr preferRelativeResize="0"/>
          <p:nvPr/>
        </p:nvPicPr>
        <p:blipFill>
          <a:blip r:embed="rId11">
            <a:alphaModFix/>
          </a:blip>
          <a:stretch>
            <a:fillRect/>
          </a:stretch>
        </p:blipFill>
        <p:spPr>
          <a:xfrm>
            <a:off x="1755275" y="3275550"/>
            <a:ext cx="5967850" cy="29590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63" name="Shape 563"/>
        <p:cNvGrpSpPr/>
        <p:nvPr/>
      </p:nvGrpSpPr>
      <p:grpSpPr>
        <a:xfrm>
          <a:off x="0" y="0"/>
          <a:ext cx="0" cy="0"/>
          <a:chOff x="0" y="0"/>
          <a:chExt cx="0" cy="0"/>
        </a:xfrm>
      </p:grpSpPr>
      <p:sp>
        <p:nvSpPr>
          <p:cNvPr id="564" name="Google Shape;564;p6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0">
            <a:hlinkClick action="ppaction://hlinksldjump" r:id="rId4"/>
          </p:cNvPr>
          <p:cNvSpPr txBox="1"/>
          <p:nvPr>
            <p:ph idx="1" type="body"/>
          </p:nvPr>
        </p:nvSpPr>
        <p:spPr>
          <a:xfrm>
            <a:off x="457200" y="2730225"/>
            <a:ext cx="8229600" cy="321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uFill>
                  <a:noFill/>
                </a:uFill>
                <a:hlinkClick action="ppaction://hlinksldjump" r:id="rId5">
                  <a:extLst>
                    <a:ext uri="{A12FA001-AC4F-418D-AE19-62706E023703}">
                      <ahyp:hlinkClr val="tx"/>
                    </a:ext>
                  </a:extLst>
                </a:hlinkClick>
              </a:rPr>
              <a:t>Topic: </a:t>
            </a:r>
            <a:r>
              <a:rPr lang="en" sz="4800">
                <a:solidFill>
                  <a:srgbClr val="FFFFFF"/>
                </a:solidFill>
              </a:rPr>
              <a:t>Climate Change</a:t>
            </a:r>
            <a:endParaRPr sz="4800">
              <a:solidFill>
                <a:srgbClr val="FFFFFF"/>
              </a:solidFill>
            </a:endParaRPr>
          </a:p>
        </p:txBody>
      </p:sp>
      <p:sp>
        <p:nvSpPr>
          <p:cNvPr id="566" name="Google Shape;566;p60">
            <a:hlinkClick action="ppaction://hlinksldjump" r:id="rId6"/>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FINAL</a:t>
            </a:r>
            <a:endParaRPr>
              <a:solidFill>
                <a:srgbClr val="FFFFFF"/>
              </a:solidFill>
            </a:endParaRPr>
          </a:p>
        </p:txBody>
      </p:sp>
      <p:sp>
        <p:nvSpPr>
          <p:cNvPr id="567" name="Google Shape;567;p6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68" name="Google Shape;568;p6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pic>
        <p:nvPicPr>
          <p:cNvPr id="569" name="Google Shape;569;p60">
            <a:hlinkClick action="ppaction://hlinksldjump" r:id="rId9"/>
          </p:cNvPr>
          <p:cNvPicPr preferRelativeResize="0"/>
          <p:nvPr/>
        </p:nvPicPr>
        <p:blipFill>
          <a:blip r:embed="rId10">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73" name="Shape 573"/>
        <p:cNvGrpSpPr/>
        <p:nvPr/>
      </p:nvGrpSpPr>
      <p:grpSpPr>
        <a:xfrm>
          <a:off x="0" y="0"/>
          <a:ext cx="0" cy="0"/>
          <a:chOff x="0" y="0"/>
          <a:chExt cx="0" cy="0"/>
        </a:xfrm>
      </p:grpSpPr>
      <p:sp>
        <p:nvSpPr>
          <p:cNvPr id="574" name="Google Shape;574;p6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1">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does climate change impact amphibians?</a:t>
            </a:r>
            <a:endParaRPr sz="4800">
              <a:solidFill>
                <a:srgbClr val="FFFFFF"/>
              </a:solidFill>
            </a:endParaRPr>
          </a:p>
        </p:txBody>
      </p:sp>
      <p:sp>
        <p:nvSpPr>
          <p:cNvPr id="576" name="Google Shape;576;p6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Question</a:t>
            </a:r>
            <a:endParaRPr>
              <a:solidFill>
                <a:srgbClr val="FFFFFF"/>
              </a:solidFill>
            </a:endParaRPr>
          </a:p>
        </p:txBody>
      </p:sp>
      <p:sp>
        <p:nvSpPr>
          <p:cNvPr id="577" name="Google Shape;577;p61">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78" name="Google Shape;578;p61">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82" name="Shape 582"/>
        <p:cNvGrpSpPr/>
        <p:nvPr/>
      </p:nvGrpSpPr>
      <p:grpSpPr>
        <a:xfrm>
          <a:off x="0" y="0"/>
          <a:ext cx="0" cy="0"/>
          <a:chOff x="0" y="0"/>
          <a:chExt cx="0" cy="0"/>
        </a:xfrm>
      </p:grpSpPr>
      <p:sp>
        <p:nvSpPr>
          <p:cNvPr id="583" name="Google Shape;583;p6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Change/destroy habitats</a:t>
            </a:r>
            <a:endParaRPr sz="4800">
              <a:solidFill>
                <a:srgbClr val="FFFFFF"/>
              </a:solidFill>
            </a:endParaRPr>
          </a:p>
          <a:p>
            <a:pPr indent="0" lvl="0" marL="0" rtl="0" algn="ctr">
              <a:spcBef>
                <a:spcPts val="0"/>
              </a:spcBef>
              <a:spcAft>
                <a:spcPts val="0"/>
              </a:spcAft>
              <a:buNone/>
            </a:pPr>
            <a:r>
              <a:rPr lang="en" sz="4800">
                <a:solidFill>
                  <a:srgbClr val="FFFFFF"/>
                </a:solidFill>
              </a:rPr>
              <a:t>Less rain/snow would mean smaller or no vernal pools</a:t>
            </a:r>
            <a:endParaRPr sz="4800">
              <a:solidFill>
                <a:srgbClr val="FFFFFF"/>
              </a:solidFill>
            </a:endParaRPr>
          </a:p>
          <a:p>
            <a:pPr indent="0" lvl="0" marL="0" rtl="0" algn="ctr">
              <a:spcBef>
                <a:spcPts val="0"/>
              </a:spcBef>
              <a:spcAft>
                <a:spcPts val="0"/>
              </a:spcAft>
              <a:buNone/>
            </a:pPr>
            <a:r>
              <a:rPr lang="en" sz="4800">
                <a:solidFill>
                  <a:srgbClr val="FFFFFF"/>
                </a:solidFill>
              </a:rPr>
              <a:t>Food sources might disappear</a:t>
            </a:r>
            <a:endParaRPr sz="4800">
              <a:solidFill>
                <a:srgbClr val="FFFFFF"/>
              </a:solidFill>
            </a:endParaRPr>
          </a:p>
          <a:p>
            <a:pPr indent="0" lvl="0" marL="0" rtl="0" algn="ctr">
              <a:spcBef>
                <a:spcPts val="0"/>
              </a:spcBef>
              <a:spcAft>
                <a:spcPts val="0"/>
              </a:spcAft>
              <a:buNone/>
            </a:pPr>
            <a:r>
              <a:rPr lang="en" sz="4800">
                <a:solidFill>
                  <a:srgbClr val="FFFFFF"/>
                </a:solidFill>
              </a:rPr>
              <a:t>(many, many different ways)</a:t>
            </a:r>
            <a:endParaRPr sz="4800">
              <a:solidFill>
                <a:srgbClr val="FFFFFF"/>
              </a:solidFill>
            </a:endParaRPr>
          </a:p>
        </p:txBody>
      </p:sp>
      <p:sp>
        <p:nvSpPr>
          <p:cNvPr id="585" name="Google Shape;585;p6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Answer</a:t>
            </a:r>
            <a:endParaRPr>
              <a:solidFill>
                <a:srgbClr val="FFFFFF"/>
              </a:solidFill>
            </a:endParaRPr>
          </a:p>
        </p:txBody>
      </p:sp>
      <p:sp>
        <p:nvSpPr>
          <p:cNvPr id="586" name="Google Shape;586;p62">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87" name="Google Shape;587;p62">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90" name="Shape 90"/>
        <p:cNvGrpSpPr/>
        <p:nvPr/>
      </p:nvGrpSpPr>
      <p:grpSpPr>
        <a:xfrm>
          <a:off x="0" y="0"/>
          <a:ext cx="0" cy="0"/>
          <a:chOff x="0" y="0"/>
          <a:chExt cx="0" cy="0"/>
        </a:xfrm>
      </p:grpSpPr>
      <p:sp>
        <p:nvSpPr>
          <p:cNvPr id="91" name="Google Shape;91;p1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a:hlinkClick action="ppaction://hlinksldjump" r:id="rId4"/>
          </p:cNvPr>
          <p:cNvSpPr txBox="1"/>
          <p:nvPr>
            <p:ph idx="1" type="body"/>
          </p:nvPr>
        </p:nvSpPr>
        <p:spPr>
          <a:xfrm>
            <a:off x="4881900" y="1024650"/>
            <a:ext cx="38049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Spring!</a:t>
            </a:r>
            <a:endParaRPr sz="4800">
              <a:solidFill>
                <a:srgbClr val="FFFFFF"/>
              </a:solidFill>
            </a:endParaRPr>
          </a:p>
        </p:txBody>
      </p:sp>
      <p:sp>
        <p:nvSpPr>
          <p:cNvPr id="93" name="Google Shape;93;p1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94" name="Google Shape;94;p1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95" name="Google Shape;95;p1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96" name="Google Shape;96;p13"/>
          <p:cNvPicPr preferRelativeResize="0"/>
          <p:nvPr/>
        </p:nvPicPr>
        <p:blipFill>
          <a:blip r:embed="rId12">
            <a:alphaModFix/>
          </a:blip>
          <a:stretch>
            <a:fillRect/>
          </a:stretch>
        </p:blipFill>
        <p:spPr>
          <a:xfrm>
            <a:off x="171475" y="1854478"/>
            <a:ext cx="4934100" cy="3499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00" name="Shape 100"/>
        <p:cNvGrpSpPr/>
        <p:nvPr/>
      </p:nvGrpSpPr>
      <p:grpSpPr>
        <a:xfrm>
          <a:off x="0" y="0"/>
          <a:ext cx="0" cy="0"/>
          <a:chOff x="0" y="0"/>
          <a:chExt cx="0" cy="0"/>
        </a:xfrm>
      </p:grpSpPr>
      <p:sp>
        <p:nvSpPr>
          <p:cNvPr id="101" name="Google Shape;101;p1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clue that can help identify a vernal pool.</a:t>
            </a:r>
            <a:endParaRPr sz="4800">
              <a:solidFill>
                <a:srgbClr val="FFFFFF"/>
              </a:solidFill>
            </a:endParaRPr>
          </a:p>
        </p:txBody>
      </p:sp>
      <p:sp>
        <p:nvSpPr>
          <p:cNvPr id="103" name="Google Shape;103;p1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$300 Question</a:t>
            </a:r>
            <a:endParaRPr>
              <a:solidFill>
                <a:srgbClr val="FFFFFF"/>
              </a:solidFill>
            </a:endParaRPr>
          </a:p>
        </p:txBody>
      </p:sp>
      <p:sp>
        <p:nvSpPr>
          <p:cNvPr id="104" name="Google Shape;104;p1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05" name="Google Shape;105;p1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09" name="Shape 109"/>
        <p:cNvGrpSpPr/>
        <p:nvPr/>
      </p:nvGrpSpPr>
      <p:grpSpPr>
        <a:xfrm>
          <a:off x="0" y="0"/>
          <a:ext cx="0" cy="0"/>
          <a:chOff x="0" y="0"/>
          <a:chExt cx="0" cy="0"/>
        </a:xfrm>
      </p:grpSpPr>
      <p:sp>
        <p:nvSpPr>
          <p:cNvPr id="110" name="Google Shape;110;p1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a:hlinkClick action="ppaction://hlinksldjump" r:id="rId4"/>
          </p:cNvPr>
          <p:cNvSpPr txBox="1"/>
          <p:nvPr>
            <p:ph idx="1" type="body"/>
          </p:nvPr>
        </p:nvSpPr>
        <p:spPr>
          <a:xfrm>
            <a:off x="4530775" y="996125"/>
            <a:ext cx="43863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NO FISH</a:t>
            </a:r>
            <a:endParaRPr sz="4800">
              <a:solidFill>
                <a:srgbClr val="FFFFFF"/>
              </a:solidFill>
            </a:endParaRPr>
          </a:p>
          <a:p>
            <a:pPr indent="0" lvl="0" marL="0" rtl="0" algn="ctr">
              <a:spcBef>
                <a:spcPts val="0"/>
              </a:spcBef>
              <a:spcAft>
                <a:spcPts val="0"/>
              </a:spcAft>
              <a:buNone/>
            </a:pPr>
            <a:r>
              <a:rPr lang="en" sz="4800">
                <a:solidFill>
                  <a:srgbClr val="FFFFFF"/>
                </a:solidFill>
              </a:rPr>
              <a:t>Fairy shrimp </a:t>
            </a:r>
            <a:endParaRPr sz="4800">
              <a:solidFill>
                <a:srgbClr val="FFFFFF"/>
              </a:solidFill>
            </a:endParaRPr>
          </a:p>
          <a:p>
            <a:pPr indent="0" lvl="0" marL="0" rtl="0" algn="ctr">
              <a:spcBef>
                <a:spcPts val="0"/>
              </a:spcBef>
              <a:spcAft>
                <a:spcPts val="0"/>
              </a:spcAft>
              <a:buNone/>
            </a:pPr>
            <a:r>
              <a:rPr lang="en" sz="4800">
                <a:solidFill>
                  <a:srgbClr val="FFFFFF"/>
                </a:solidFill>
              </a:rPr>
              <a:t>Dries up in summer</a:t>
            </a:r>
            <a:endParaRPr sz="4800">
              <a:solidFill>
                <a:srgbClr val="FFFFFF"/>
              </a:solidFill>
            </a:endParaRPr>
          </a:p>
          <a:p>
            <a:pPr indent="0" lvl="0" marL="0" rtl="0" algn="ctr">
              <a:spcBef>
                <a:spcPts val="0"/>
              </a:spcBef>
              <a:spcAft>
                <a:spcPts val="0"/>
              </a:spcAft>
              <a:buNone/>
            </a:pPr>
            <a:r>
              <a:rPr lang="en" sz="4800">
                <a:solidFill>
                  <a:srgbClr val="FFFFFF"/>
                </a:solidFill>
              </a:rPr>
              <a:t>Moss on trees</a:t>
            </a:r>
            <a:endParaRPr sz="4800">
              <a:solidFill>
                <a:srgbClr val="FFFFFF"/>
              </a:solidFill>
            </a:endParaRPr>
          </a:p>
          <a:p>
            <a:pPr indent="0" lvl="0" marL="0" rtl="0" algn="ctr">
              <a:spcBef>
                <a:spcPts val="0"/>
              </a:spcBef>
              <a:spcAft>
                <a:spcPts val="0"/>
              </a:spcAft>
              <a:buNone/>
            </a:pPr>
            <a:r>
              <a:rPr lang="en" sz="4800">
                <a:solidFill>
                  <a:srgbClr val="FFFFFF"/>
                </a:solidFill>
              </a:rPr>
              <a:t>Frogs calling</a:t>
            </a:r>
            <a:endParaRPr sz="4800">
              <a:solidFill>
                <a:srgbClr val="FFFFFF"/>
              </a:solidFill>
            </a:endParaRPr>
          </a:p>
        </p:txBody>
      </p:sp>
      <p:sp>
        <p:nvSpPr>
          <p:cNvPr id="112" name="Google Shape;112;p1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Answer</a:t>
            </a:r>
            <a:endParaRPr>
              <a:solidFill>
                <a:srgbClr val="FFFFFF"/>
              </a:solidFill>
            </a:endParaRPr>
          </a:p>
        </p:txBody>
      </p:sp>
      <p:sp>
        <p:nvSpPr>
          <p:cNvPr id="113" name="Google Shape;113;p1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14" name="Google Shape;114;p1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115" name="Google Shape;115;p15">
            <a:hlinkClick action="ppaction://hlinksldjump" r:id="rId12"/>
          </p:cNvPr>
          <p:cNvPicPr preferRelativeResize="0"/>
          <p:nvPr/>
        </p:nvPicPr>
        <p:blipFill>
          <a:blip r:embed="rId13">
            <a:alphaModFix/>
          </a:blip>
          <a:stretch>
            <a:fillRect/>
          </a:stretch>
        </p:blipFill>
        <p:spPr>
          <a:xfrm>
            <a:off x="152400" y="2219150"/>
            <a:ext cx="4568625" cy="294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19" name="Shape 119"/>
        <p:cNvGrpSpPr/>
        <p:nvPr/>
      </p:nvGrpSpPr>
      <p:grpSpPr>
        <a:xfrm>
          <a:off x="0" y="0"/>
          <a:ext cx="0" cy="0"/>
          <a:chOff x="0" y="0"/>
          <a:chExt cx="0" cy="0"/>
        </a:xfrm>
      </p:grpSpPr>
      <p:sp>
        <p:nvSpPr>
          <p:cNvPr id="120" name="Google Shape;120;p1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reason why vernal pools are important.</a:t>
            </a:r>
            <a:endParaRPr sz="4800">
              <a:solidFill>
                <a:srgbClr val="FFFFFF"/>
              </a:solidFill>
            </a:endParaRPr>
          </a:p>
        </p:txBody>
      </p:sp>
      <p:sp>
        <p:nvSpPr>
          <p:cNvPr id="122" name="Google Shape;122;p1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Vernal Pools</a:t>
            </a:r>
            <a:r>
              <a:rPr lang="en">
                <a:solidFill>
                  <a:srgbClr val="FFFFFF"/>
                </a:solidFill>
                <a:uFill>
                  <a:noFill/>
                </a:uFill>
                <a:hlinkClick action="ppaction://hlinksldjump" r:id="rId6">
                  <a:extLst>
                    <a:ext uri="{A12FA001-AC4F-418D-AE19-62706E023703}">
                      <ahyp:hlinkClr val="tx"/>
                    </a:ext>
                  </a:extLst>
                </a:hlinkClick>
              </a:rPr>
              <a:t> - $400 Question</a:t>
            </a:r>
            <a:endParaRPr>
              <a:solidFill>
                <a:srgbClr val="FFFFFF"/>
              </a:solidFill>
            </a:endParaRPr>
          </a:p>
        </p:txBody>
      </p:sp>
      <p:sp>
        <p:nvSpPr>
          <p:cNvPr id="123" name="Google Shape;123;p1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24" name="Google Shape;124;p1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